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sldIdLst>
    <p:sldId id="256" r:id="rId2"/>
    <p:sldId id="257" r:id="rId3"/>
    <p:sldId id="258" r:id="rId4"/>
    <p:sldId id="287" r:id="rId5"/>
    <p:sldId id="260" r:id="rId6"/>
    <p:sldId id="259" r:id="rId7"/>
    <p:sldId id="261" r:id="rId8"/>
    <p:sldId id="262" r:id="rId9"/>
    <p:sldId id="273" r:id="rId10"/>
    <p:sldId id="274" r:id="rId11"/>
    <p:sldId id="275" r:id="rId12"/>
    <p:sldId id="276" r:id="rId13"/>
    <p:sldId id="277" r:id="rId14"/>
    <p:sldId id="278" r:id="rId15"/>
    <p:sldId id="279" r:id="rId16"/>
    <p:sldId id="280" r:id="rId17"/>
    <p:sldId id="263" r:id="rId18"/>
    <p:sldId id="264" r:id="rId19"/>
    <p:sldId id="267" r:id="rId20"/>
    <p:sldId id="268" r:id="rId21"/>
    <p:sldId id="269" r:id="rId22"/>
    <p:sldId id="270" r:id="rId23"/>
    <p:sldId id="271" r:id="rId24"/>
    <p:sldId id="265" r:id="rId25"/>
    <p:sldId id="281" r:id="rId26"/>
    <p:sldId id="282" r:id="rId27"/>
    <p:sldId id="266" r:id="rId28"/>
    <p:sldId id="283" r:id="rId29"/>
    <p:sldId id="284" r:id="rId30"/>
    <p:sldId id="285" r:id="rId31"/>
    <p:sldId id="286" r:id="rId3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3015" autoAdjust="0"/>
    <p:restoredTop sz="94660"/>
  </p:normalViewPr>
  <p:slideViewPr>
    <p:cSldViewPr snapToGrid="0">
      <p:cViewPr varScale="1">
        <p:scale>
          <a:sx n="72" d="100"/>
          <a:sy n="72" d="100"/>
        </p:scale>
        <p:origin x="33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F44CEEC-6B5D-4616-9F1E-27E27C7D56DE}" type="doc">
      <dgm:prSet loTypeId="urn:microsoft.com/office/officeart/2016/7/layout/LinearBlockProcessNumbered" loCatId="process" qsTypeId="urn:microsoft.com/office/officeart/2005/8/quickstyle/simple1" qsCatId="simple" csTypeId="urn:microsoft.com/office/officeart/2005/8/colors/colorful2" csCatId="colorful"/>
      <dgm:spPr/>
      <dgm:t>
        <a:bodyPr/>
        <a:lstStyle/>
        <a:p>
          <a:endParaRPr lang="en-US"/>
        </a:p>
      </dgm:t>
    </dgm:pt>
    <dgm:pt modelId="{BA983EBE-E271-4DA4-8950-D4BFFAB92CA3}">
      <dgm:prSet/>
      <dgm:spPr/>
      <dgm:t>
        <a:bodyPr/>
        <a:lstStyle/>
        <a:p>
          <a:r>
            <a:rPr lang="en-GB"/>
            <a:t>Instructions</a:t>
          </a:r>
          <a:endParaRPr lang="en-US"/>
        </a:p>
      </dgm:t>
    </dgm:pt>
    <dgm:pt modelId="{E908D466-5234-48CE-BEB1-ADD1D1FFC771}" type="parTrans" cxnId="{53C38F53-23F8-47AF-95E9-81E343937A18}">
      <dgm:prSet/>
      <dgm:spPr/>
      <dgm:t>
        <a:bodyPr/>
        <a:lstStyle/>
        <a:p>
          <a:endParaRPr lang="en-US"/>
        </a:p>
      </dgm:t>
    </dgm:pt>
    <dgm:pt modelId="{5D769D13-F1A3-4DBD-8DAD-AA6F4286E764}" type="sibTrans" cxnId="{53C38F53-23F8-47AF-95E9-81E343937A18}">
      <dgm:prSet phldrT="01" phldr="0"/>
      <dgm:spPr/>
      <dgm:t>
        <a:bodyPr/>
        <a:lstStyle/>
        <a:p>
          <a:r>
            <a:rPr lang="en-US"/>
            <a:t>01</a:t>
          </a:r>
        </a:p>
      </dgm:t>
    </dgm:pt>
    <dgm:pt modelId="{E808668C-6232-47FB-B011-FCEF2F195DDB}">
      <dgm:prSet/>
      <dgm:spPr/>
      <dgm:t>
        <a:bodyPr/>
        <a:lstStyle/>
        <a:p>
          <a:r>
            <a:rPr lang="en-GB"/>
            <a:t>Differentiation</a:t>
          </a:r>
          <a:endParaRPr lang="en-US"/>
        </a:p>
      </dgm:t>
    </dgm:pt>
    <dgm:pt modelId="{874D8801-FD8E-4D19-968B-D25597CB01D9}" type="parTrans" cxnId="{4394B884-5CB8-4F83-8528-A7520814511F}">
      <dgm:prSet/>
      <dgm:spPr/>
      <dgm:t>
        <a:bodyPr/>
        <a:lstStyle/>
        <a:p>
          <a:endParaRPr lang="en-US"/>
        </a:p>
      </dgm:t>
    </dgm:pt>
    <dgm:pt modelId="{278F4F00-713E-4DFF-BB0D-D835E72848FF}" type="sibTrans" cxnId="{4394B884-5CB8-4F83-8528-A7520814511F}">
      <dgm:prSet phldrT="02" phldr="0"/>
      <dgm:spPr/>
      <dgm:t>
        <a:bodyPr/>
        <a:lstStyle/>
        <a:p>
          <a:r>
            <a:rPr lang="en-US"/>
            <a:t>02</a:t>
          </a:r>
        </a:p>
      </dgm:t>
    </dgm:pt>
    <dgm:pt modelId="{865D9BBD-A574-4F78-9172-1384666AAA8F}">
      <dgm:prSet/>
      <dgm:spPr/>
      <dgm:t>
        <a:bodyPr/>
        <a:lstStyle/>
        <a:p>
          <a:r>
            <a:rPr lang="en-GB"/>
            <a:t>Long-term planning: reviewing and recycling</a:t>
          </a:r>
          <a:endParaRPr lang="en-US"/>
        </a:p>
      </dgm:t>
    </dgm:pt>
    <dgm:pt modelId="{1E598F6C-F364-4B2C-84A9-258EFC4BC587}" type="parTrans" cxnId="{F7B532A0-2E24-4194-A75C-C0E68C0FC142}">
      <dgm:prSet/>
      <dgm:spPr/>
      <dgm:t>
        <a:bodyPr/>
        <a:lstStyle/>
        <a:p>
          <a:endParaRPr lang="en-US"/>
        </a:p>
      </dgm:t>
    </dgm:pt>
    <dgm:pt modelId="{573547A5-4718-489E-9A97-7939A4E55B15}" type="sibTrans" cxnId="{F7B532A0-2E24-4194-A75C-C0E68C0FC142}">
      <dgm:prSet phldrT="03" phldr="0"/>
      <dgm:spPr/>
      <dgm:t>
        <a:bodyPr/>
        <a:lstStyle/>
        <a:p>
          <a:r>
            <a:rPr lang="en-US"/>
            <a:t>03</a:t>
          </a:r>
        </a:p>
      </dgm:t>
    </dgm:pt>
    <dgm:pt modelId="{B806ABCF-8195-4D2B-A647-D1CA1B53F286}">
      <dgm:prSet/>
      <dgm:spPr/>
      <dgm:t>
        <a:bodyPr/>
        <a:lstStyle/>
        <a:p>
          <a:r>
            <a:rPr lang="en-GB"/>
            <a:t>Error correction</a:t>
          </a:r>
          <a:endParaRPr lang="en-US"/>
        </a:p>
      </dgm:t>
    </dgm:pt>
    <dgm:pt modelId="{8D8CF06B-291B-480F-92C3-689C840651D2}" type="parTrans" cxnId="{69A2A5FC-BD18-4B53-83DA-3C69589E4EFB}">
      <dgm:prSet/>
      <dgm:spPr/>
      <dgm:t>
        <a:bodyPr/>
        <a:lstStyle/>
        <a:p>
          <a:endParaRPr lang="en-US"/>
        </a:p>
      </dgm:t>
    </dgm:pt>
    <dgm:pt modelId="{F80C62AE-3C4D-498E-8AC5-75E47EA0B8D3}" type="sibTrans" cxnId="{69A2A5FC-BD18-4B53-83DA-3C69589E4EFB}">
      <dgm:prSet phldrT="04" phldr="0"/>
      <dgm:spPr/>
      <dgm:t>
        <a:bodyPr/>
        <a:lstStyle/>
        <a:p>
          <a:r>
            <a:rPr lang="en-US"/>
            <a:t>04</a:t>
          </a:r>
        </a:p>
      </dgm:t>
    </dgm:pt>
    <dgm:pt modelId="{0344AB62-871F-40BB-A92F-0C130532D0F9}" type="pres">
      <dgm:prSet presAssocID="{DF44CEEC-6B5D-4616-9F1E-27E27C7D56DE}" presName="Name0" presStyleCnt="0">
        <dgm:presLayoutVars>
          <dgm:animLvl val="lvl"/>
          <dgm:resizeHandles val="exact"/>
        </dgm:presLayoutVars>
      </dgm:prSet>
      <dgm:spPr/>
    </dgm:pt>
    <dgm:pt modelId="{5CE35511-425C-4691-94C1-074F870BED32}" type="pres">
      <dgm:prSet presAssocID="{BA983EBE-E271-4DA4-8950-D4BFFAB92CA3}" presName="compositeNode" presStyleCnt="0">
        <dgm:presLayoutVars>
          <dgm:bulletEnabled val="1"/>
        </dgm:presLayoutVars>
      </dgm:prSet>
      <dgm:spPr/>
    </dgm:pt>
    <dgm:pt modelId="{41303E90-F38B-4087-9B2D-BE7424CDCB0E}" type="pres">
      <dgm:prSet presAssocID="{BA983EBE-E271-4DA4-8950-D4BFFAB92CA3}" presName="bgRect" presStyleLbl="alignNode1" presStyleIdx="0" presStyleCnt="4"/>
      <dgm:spPr/>
    </dgm:pt>
    <dgm:pt modelId="{C22D8018-0142-477E-9BB4-53C961A66E62}" type="pres">
      <dgm:prSet presAssocID="{5D769D13-F1A3-4DBD-8DAD-AA6F4286E764}" presName="sibTransNodeRect" presStyleLbl="alignNode1" presStyleIdx="0" presStyleCnt="4">
        <dgm:presLayoutVars>
          <dgm:chMax val="0"/>
          <dgm:bulletEnabled val="1"/>
        </dgm:presLayoutVars>
      </dgm:prSet>
      <dgm:spPr/>
    </dgm:pt>
    <dgm:pt modelId="{47847BA8-9E6A-43E4-BEEE-9DF949AF01ED}" type="pres">
      <dgm:prSet presAssocID="{BA983EBE-E271-4DA4-8950-D4BFFAB92CA3}" presName="nodeRect" presStyleLbl="alignNode1" presStyleIdx="0" presStyleCnt="4">
        <dgm:presLayoutVars>
          <dgm:bulletEnabled val="1"/>
        </dgm:presLayoutVars>
      </dgm:prSet>
      <dgm:spPr/>
    </dgm:pt>
    <dgm:pt modelId="{33397525-7F6D-4F1D-87ED-5D050D0204E0}" type="pres">
      <dgm:prSet presAssocID="{5D769D13-F1A3-4DBD-8DAD-AA6F4286E764}" presName="sibTrans" presStyleCnt="0"/>
      <dgm:spPr/>
    </dgm:pt>
    <dgm:pt modelId="{CE828331-465C-4E36-A05A-926D7B50CF8A}" type="pres">
      <dgm:prSet presAssocID="{E808668C-6232-47FB-B011-FCEF2F195DDB}" presName="compositeNode" presStyleCnt="0">
        <dgm:presLayoutVars>
          <dgm:bulletEnabled val="1"/>
        </dgm:presLayoutVars>
      </dgm:prSet>
      <dgm:spPr/>
    </dgm:pt>
    <dgm:pt modelId="{919AF4EE-EFC6-4263-B4F3-1C66A8B9F487}" type="pres">
      <dgm:prSet presAssocID="{E808668C-6232-47FB-B011-FCEF2F195DDB}" presName="bgRect" presStyleLbl="alignNode1" presStyleIdx="1" presStyleCnt="4"/>
      <dgm:spPr/>
    </dgm:pt>
    <dgm:pt modelId="{2200F5B1-CC01-453C-847B-5FE94D185F88}" type="pres">
      <dgm:prSet presAssocID="{278F4F00-713E-4DFF-BB0D-D835E72848FF}" presName="sibTransNodeRect" presStyleLbl="alignNode1" presStyleIdx="1" presStyleCnt="4">
        <dgm:presLayoutVars>
          <dgm:chMax val="0"/>
          <dgm:bulletEnabled val="1"/>
        </dgm:presLayoutVars>
      </dgm:prSet>
      <dgm:spPr/>
    </dgm:pt>
    <dgm:pt modelId="{6D8BDB10-73EC-4658-ACB8-B168C9AA5619}" type="pres">
      <dgm:prSet presAssocID="{E808668C-6232-47FB-B011-FCEF2F195DDB}" presName="nodeRect" presStyleLbl="alignNode1" presStyleIdx="1" presStyleCnt="4">
        <dgm:presLayoutVars>
          <dgm:bulletEnabled val="1"/>
        </dgm:presLayoutVars>
      </dgm:prSet>
      <dgm:spPr/>
    </dgm:pt>
    <dgm:pt modelId="{51DB52F4-CD8D-479A-8B9E-E81AD516ABB1}" type="pres">
      <dgm:prSet presAssocID="{278F4F00-713E-4DFF-BB0D-D835E72848FF}" presName="sibTrans" presStyleCnt="0"/>
      <dgm:spPr/>
    </dgm:pt>
    <dgm:pt modelId="{D054FD6D-3ECB-43B7-8316-CC71C382ECF6}" type="pres">
      <dgm:prSet presAssocID="{865D9BBD-A574-4F78-9172-1384666AAA8F}" presName="compositeNode" presStyleCnt="0">
        <dgm:presLayoutVars>
          <dgm:bulletEnabled val="1"/>
        </dgm:presLayoutVars>
      </dgm:prSet>
      <dgm:spPr/>
    </dgm:pt>
    <dgm:pt modelId="{80CC6C4A-EAE3-4162-B440-5A23D746BFAB}" type="pres">
      <dgm:prSet presAssocID="{865D9BBD-A574-4F78-9172-1384666AAA8F}" presName="bgRect" presStyleLbl="alignNode1" presStyleIdx="2" presStyleCnt="4"/>
      <dgm:spPr/>
    </dgm:pt>
    <dgm:pt modelId="{C0B3AF1D-0014-41C5-92D8-FDE4E9DC27DD}" type="pres">
      <dgm:prSet presAssocID="{573547A5-4718-489E-9A97-7939A4E55B15}" presName="sibTransNodeRect" presStyleLbl="alignNode1" presStyleIdx="2" presStyleCnt="4">
        <dgm:presLayoutVars>
          <dgm:chMax val="0"/>
          <dgm:bulletEnabled val="1"/>
        </dgm:presLayoutVars>
      </dgm:prSet>
      <dgm:spPr/>
    </dgm:pt>
    <dgm:pt modelId="{F62AB69B-0B00-4C29-A218-E0CC9BA60827}" type="pres">
      <dgm:prSet presAssocID="{865D9BBD-A574-4F78-9172-1384666AAA8F}" presName="nodeRect" presStyleLbl="alignNode1" presStyleIdx="2" presStyleCnt="4">
        <dgm:presLayoutVars>
          <dgm:bulletEnabled val="1"/>
        </dgm:presLayoutVars>
      </dgm:prSet>
      <dgm:spPr/>
    </dgm:pt>
    <dgm:pt modelId="{9551F42F-9E73-458F-97D1-3335EA9C1695}" type="pres">
      <dgm:prSet presAssocID="{573547A5-4718-489E-9A97-7939A4E55B15}" presName="sibTrans" presStyleCnt="0"/>
      <dgm:spPr/>
    </dgm:pt>
    <dgm:pt modelId="{F3EF71CA-5279-4E53-B611-8C48A793C031}" type="pres">
      <dgm:prSet presAssocID="{B806ABCF-8195-4D2B-A647-D1CA1B53F286}" presName="compositeNode" presStyleCnt="0">
        <dgm:presLayoutVars>
          <dgm:bulletEnabled val="1"/>
        </dgm:presLayoutVars>
      </dgm:prSet>
      <dgm:spPr/>
    </dgm:pt>
    <dgm:pt modelId="{0E81F78C-A1BC-4061-8DB4-64C28FEDA706}" type="pres">
      <dgm:prSet presAssocID="{B806ABCF-8195-4D2B-A647-D1CA1B53F286}" presName="bgRect" presStyleLbl="alignNode1" presStyleIdx="3" presStyleCnt="4"/>
      <dgm:spPr/>
    </dgm:pt>
    <dgm:pt modelId="{D7A40AF2-4A48-4BBC-BA3E-ABCB27B4E05E}" type="pres">
      <dgm:prSet presAssocID="{F80C62AE-3C4D-498E-8AC5-75E47EA0B8D3}" presName="sibTransNodeRect" presStyleLbl="alignNode1" presStyleIdx="3" presStyleCnt="4">
        <dgm:presLayoutVars>
          <dgm:chMax val="0"/>
          <dgm:bulletEnabled val="1"/>
        </dgm:presLayoutVars>
      </dgm:prSet>
      <dgm:spPr/>
    </dgm:pt>
    <dgm:pt modelId="{334E251C-88EA-46B2-A827-08F67DB8A9A4}" type="pres">
      <dgm:prSet presAssocID="{B806ABCF-8195-4D2B-A647-D1CA1B53F286}" presName="nodeRect" presStyleLbl="alignNode1" presStyleIdx="3" presStyleCnt="4">
        <dgm:presLayoutVars>
          <dgm:bulletEnabled val="1"/>
        </dgm:presLayoutVars>
      </dgm:prSet>
      <dgm:spPr/>
    </dgm:pt>
  </dgm:ptLst>
  <dgm:cxnLst>
    <dgm:cxn modelId="{03AD0B05-8F82-494D-B283-46FCCCA7B038}" type="presOf" srcId="{B806ABCF-8195-4D2B-A647-D1CA1B53F286}" destId="{334E251C-88EA-46B2-A827-08F67DB8A9A4}" srcOrd="1" destOrd="0" presId="urn:microsoft.com/office/officeart/2016/7/layout/LinearBlockProcessNumbered"/>
    <dgm:cxn modelId="{534AA60B-EC3A-480D-9EBB-1D0FBE14252C}" type="presOf" srcId="{5D769D13-F1A3-4DBD-8DAD-AA6F4286E764}" destId="{C22D8018-0142-477E-9BB4-53C961A66E62}" srcOrd="0" destOrd="0" presId="urn:microsoft.com/office/officeart/2016/7/layout/LinearBlockProcessNumbered"/>
    <dgm:cxn modelId="{142A960D-7F29-4528-95D7-22B8BC67F57E}" type="presOf" srcId="{E808668C-6232-47FB-B011-FCEF2F195DDB}" destId="{919AF4EE-EFC6-4263-B4F3-1C66A8B9F487}" srcOrd="0" destOrd="0" presId="urn:microsoft.com/office/officeart/2016/7/layout/LinearBlockProcessNumbered"/>
    <dgm:cxn modelId="{E85E8121-86D6-42C9-A6D3-15D9FA85A7DB}" type="presOf" srcId="{865D9BBD-A574-4F78-9172-1384666AAA8F}" destId="{F62AB69B-0B00-4C29-A218-E0CC9BA60827}" srcOrd="1" destOrd="0" presId="urn:microsoft.com/office/officeart/2016/7/layout/LinearBlockProcessNumbered"/>
    <dgm:cxn modelId="{74E7B625-5A50-4853-B841-69F1603E22EC}" type="presOf" srcId="{E808668C-6232-47FB-B011-FCEF2F195DDB}" destId="{6D8BDB10-73EC-4658-ACB8-B168C9AA5619}" srcOrd="1" destOrd="0" presId="urn:microsoft.com/office/officeart/2016/7/layout/LinearBlockProcessNumbered"/>
    <dgm:cxn modelId="{213CE330-68A0-450D-AA64-B54DC66D646D}" type="presOf" srcId="{278F4F00-713E-4DFF-BB0D-D835E72848FF}" destId="{2200F5B1-CC01-453C-847B-5FE94D185F88}" srcOrd="0" destOrd="0" presId="urn:microsoft.com/office/officeart/2016/7/layout/LinearBlockProcessNumbered"/>
    <dgm:cxn modelId="{3BF0D735-9B6C-44C6-B7D8-618A6311DB28}" type="presOf" srcId="{BA983EBE-E271-4DA4-8950-D4BFFAB92CA3}" destId="{47847BA8-9E6A-43E4-BEEE-9DF949AF01ED}" srcOrd="1" destOrd="0" presId="urn:microsoft.com/office/officeart/2016/7/layout/LinearBlockProcessNumbered"/>
    <dgm:cxn modelId="{30DA7F40-9B6C-4CBD-9D4C-666DB7D9CD71}" type="presOf" srcId="{DF44CEEC-6B5D-4616-9F1E-27E27C7D56DE}" destId="{0344AB62-871F-40BB-A92F-0C130532D0F9}" srcOrd="0" destOrd="0" presId="urn:microsoft.com/office/officeart/2016/7/layout/LinearBlockProcessNumbered"/>
    <dgm:cxn modelId="{95654167-4FC7-4630-961B-AD3C6EDCCA23}" type="presOf" srcId="{BA983EBE-E271-4DA4-8950-D4BFFAB92CA3}" destId="{41303E90-F38B-4087-9B2D-BE7424CDCB0E}" srcOrd="0" destOrd="0" presId="urn:microsoft.com/office/officeart/2016/7/layout/LinearBlockProcessNumbered"/>
    <dgm:cxn modelId="{1E487067-5058-42AF-8996-78B1EC415207}" type="presOf" srcId="{B806ABCF-8195-4D2B-A647-D1CA1B53F286}" destId="{0E81F78C-A1BC-4061-8DB4-64C28FEDA706}" srcOrd="0" destOrd="0" presId="urn:microsoft.com/office/officeart/2016/7/layout/LinearBlockProcessNumbered"/>
    <dgm:cxn modelId="{E6917E6F-2724-4DF6-B57F-965296F9898F}" type="presOf" srcId="{573547A5-4718-489E-9A97-7939A4E55B15}" destId="{C0B3AF1D-0014-41C5-92D8-FDE4E9DC27DD}" srcOrd="0" destOrd="0" presId="urn:microsoft.com/office/officeart/2016/7/layout/LinearBlockProcessNumbered"/>
    <dgm:cxn modelId="{53C38F53-23F8-47AF-95E9-81E343937A18}" srcId="{DF44CEEC-6B5D-4616-9F1E-27E27C7D56DE}" destId="{BA983EBE-E271-4DA4-8950-D4BFFAB92CA3}" srcOrd="0" destOrd="0" parTransId="{E908D466-5234-48CE-BEB1-ADD1D1FFC771}" sibTransId="{5D769D13-F1A3-4DBD-8DAD-AA6F4286E764}"/>
    <dgm:cxn modelId="{4394B884-5CB8-4F83-8528-A7520814511F}" srcId="{DF44CEEC-6B5D-4616-9F1E-27E27C7D56DE}" destId="{E808668C-6232-47FB-B011-FCEF2F195DDB}" srcOrd="1" destOrd="0" parTransId="{874D8801-FD8E-4D19-968B-D25597CB01D9}" sibTransId="{278F4F00-713E-4DFF-BB0D-D835E72848FF}"/>
    <dgm:cxn modelId="{F7B532A0-2E24-4194-A75C-C0E68C0FC142}" srcId="{DF44CEEC-6B5D-4616-9F1E-27E27C7D56DE}" destId="{865D9BBD-A574-4F78-9172-1384666AAA8F}" srcOrd="2" destOrd="0" parTransId="{1E598F6C-F364-4B2C-84A9-258EFC4BC587}" sibTransId="{573547A5-4718-489E-9A97-7939A4E55B15}"/>
    <dgm:cxn modelId="{63570DC4-B0E2-4442-B1A3-9CD7DC299033}" type="presOf" srcId="{F80C62AE-3C4D-498E-8AC5-75E47EA0B8D3}" destId="{D7A40AF2-4A48-4BBC-BA3E-ABCB27B4E05E}" srcOrd="0" destOrd="0" presId="urn:microsoft.com/office/officeart/2016/7/layout/LinearBlockProcessNumbered"/>
    <dgm:cxn modelId="{D0F34AD2-62ED-4CD3-89BA-39281A0E58F7}" type="presOf" srcId="{865D9BBD-A574-4F78-9172-1384666AAA8F}" destId="{80CC6C4A-EAE3-4162-B440-5A23D746BFAB}" srcOrd="0" destOrd="0" presId="urn:microsoft.com/office/officeart/2016/7/layout/LinearBlockProcessNumbered"/>
    <dgm:cxn modelId="{69A2A5FC-BD18-4B53-83DA-3C69589E4EFB}" srcId="{DF44CEEC-6B5D-4616-9F1E-27E27C7D56DE}" destId="{B806ABCF-8195-4D2B-A647-D1CA1B53F286}" srcOrd="3" destOrd="0" parTransId="{8D8CF06B-291B-480F-92C3-689C840651D2}" sibTransId="{F80C62AE-3C4D-498E-8AC5-75E47EA0B8D3}"/>
    <dgm:cxn modelId="{F4314D47-1045-4FF1-A90F-A8EF155E6924}" type="presParOf" srcId="{0344AB62-871F-40BB-A92F-0C130532D0F9}" destId="{5CE35511-425C-4691-94C1-074F870BED32}" srcOrd="0" destOrd="0" presId="urn:microsoft.com/office/officeart/2016/7/layout/LinearBlockProcessNumbered"/>
    <dgm:cxn modelId="{083E6918-D031-4C2B-9A52-4CD09DEEA184}" type="presParOf" srcId="{5CE35511-425C-4691-94C1-074F870BED32}" destId="{41303E90-F38B-4087-9B2D-BE7424CDCB0E}" srcOrd="0" destOrd="0" presId="urn:microsoft.com/office/officeart/2016/7/layout/LinearBlockProcessNumbered"/>
    <dgm:cxn modelId="{3F3BD2AE-BF9D-4181-B96B-15069F0E4E90}" type="presParOf" srcId="{5CE35511-425C-4691-94C1-074F870BED32}" destId="{C22D8018-0142-477E-9BB4-53C961A66E62}" srcOrd="1" destOrd="0" presId="urn:microsoft.com/office/officeart/2016/7/layout/LinearBlockProcessNumbered"/>
    <dgm:cxn modelId="{2C8984B2-BEF3-45C1-AC39-D7A15CC261E3}" type="presParOf" srcId="{5CE35511-425C-4691-94C1-074F870BED32}" destId="{47847BA8-9E6A-43E4-BEEE-9DF949AF01ED}" srcOrd="2" destOrd="0" presId="urn:microsoft.com/office/officeart/2016/7/layout/LinearBlockProcessNumbered"/>
    <dgm:cxn modelId="{8A0B7EFB-4BFD-401E-86FD-FC09F6F8F3B0}" type="presParOf" srcId="{0344AB62-871F-40BB-A92F-0C130532D0F9}" destId="{33397525-7F6D-4F1D-87ED-5D050D0204E0}" srcOrd="1" destOrd="0" presId="urn:microsoft.com/office/officeart/2016/7/layout/LinearBlockProcessNumbered"/>
    <dgm:cxn modelId="{A15655C9-55D1-4310-9687-961C55A98677}" type="presParOf" srcId="{0344AB62-871F-40BB-A92F-0C130532D0F9}" destId="{CE828331-465C-4E36-A05A-926D7B50CF8A}" srcOrd="2" destOrd="0" presId="urn:microsoft.com/office/officeart/2016/7/layout/LinearBlockProcessNumbered"/>
    <dgm:cxn modelId="{5DFFAC4E-78C7-487E-86F4-40D0B7E2DC69}" type="presParOf" srcId="{CE828331-465C-4E36-A05A-926D7B50CF8A}" destId="{919AF4EE-EFC6-4263-B4F3-1C66A8B9F487}" srcOrd="0" destOrd="0" presId="urn:microsoft.com/office/officeart/2016/7/layout/LinearBlockProcessNumbered"/>
    <dgm:cxn modelId="{72566E35-AB3E-4A67-A922-8E3B4C753FFF}" type="presParOf" srcId="{CE828331-465C-4E36-A05A-926D7B50CF8A}" destId="{2200F5B1-CC01-453C-847B-5FE94D185F88}" srcOrd="1" destOrd="0" presId="urn:microsoft.com/office/officeart/2016/7/layout/LinearBlockProcessNumbered"/>
    <dgm:cxn modelId="{B912BA3A-D6BC-4C1B-879C-1B7177168F7B}" type="presParOf" srcId="{CE828331-465C-4E36-A05A-926D7B50CF8A}" destId="{6D8BDB10-73EC-4658-ACB8-B168C9AA5619}" srcOrd="2" destOrd="0" presId="urn:microsoft.com/office/officeart/2016/7/layout/LinearBlockProcessNumbered"/>
    <dgm:cxn modelId="{C8EF8F81-B23A-4D56-935C-2E57830874F7}" type="presParOf" srcId="{0344AB62-871F-40BB-A92F-0C130532D0F9}" destId="{51DB52F4-CD8D-479A-8B9E-E81AD516ABB1}" srcOrd="3" destOrd="0" presId="urn:microsoft.com/office/officeart/2016/7/layout/LinearBlockProcessNumbered"/>
    <dgm:cxn modelId="{75F39E9D-3E5F-4D3B-916F-6F58DCB9C21B}" type="presParOf" srcId="{0344AB62-871F-40BB-A92F-0C130532D0F9}" destId="{D054FD6D-3ECB-43B7-8316-CC71C382ECF6}" srcOrd="4" destOrd="0" presId="urn:microsoft.com/office/officeart/2016/7/layout/LinearBlockProcessNumbered"/>
    <dgm:cxn modelId="{95B151D1-CCA9-444E-BF61-AD31F36F7532}" type="presParOf" srcId="{D054FD6D-3ECB-43B7-8316-CC71C382ECF6}" destId="{80CC6C4A-EAE3-4162-B440-5A23D746BFAB}" srcOrd="0" destOrd="0" presId="urn:microsoft.com/office/officeart/2016/7/layout/LinearBlockProcessNumbered"/>
    <dgm:cxn modelId="{232D51AD-5D52-4FF7-B13D-C27806A0110C}" type="presParOf" srcId="{D054FD6D-3ECB-43B7-8316-CC71C382ECF6}" destId="{C0B3AF1D-0014-41C5-92D8-FDE4E9DC27DD}" srcOrd="1" destOrd="0" presId="urn:microsoft.com/office/officeart/2016/7/layout/LinearBlockProcessNumbered"/>
    <dgm:cxn modelId="{DCCD7F70-3FA5-4049-AF10-7D0C3E73B77E}" type="presParOf" srcId="{D054FD6D-3ECB-43B7-8316-CC71C382ECF6}" destId="{F62AB69B-0B00-4C29-A218-E0CC9BA60827}" srcOrd="2" destOrd="0" presId="urn:microsoft.com/office/officeart/2016/7/layout/LinearBlockProcessNumbered"/>
    <dgm:cxn modelId="{EDAFB7CF-96EE-4464-8BD8-4FC0F2836192}" type="presParOf" srcId="{0344AB62-871F-40BB-A92F-0C130532D0F9}" destId="{9551F42F-9E73-458F-97D1-3335EA9C1695}" srcOrd="5" destOrd="0" presId="urn:microsoft.com/office/officeart/2016/7/layout/LinearBlockProcessNumbered"/>
    <dgm:cxn modelId="{327C9A6A-CD1F-4461-AAF4-52542B2C928A}" type="presParOf" srcId="{0344AB62-871F-40BB-A92F-0C130532D0F9}" destId="{F3EF71CA-5279-4E53-B611-8C48A793C031}" srcOrd="6" destOrd="0" presId="urn:microsoft.com/office/officeart/2016/7/layout/LinearBlockProcessNumbered"/>
    <dgm:cxn modelId="{EC8D9EDD-99A6-4B7A-B659-386DEFCC86F0}" type="presParOf" srcId="{F3EF71CA-5279-4E53-B611-8C48A793C031}" destId="{0E81F78C-A1BC-4061-8DB4-64C28FEDA706}" srcOrd="0" destOrd="0" presId="urn:microsoft.com/office/officeart/2016/7/layout/LinearBlockProcessNumbered"/>
    <dgm:cxn modelId="{4F3B98B0-2747-43B9-82C6-F25948BA280F}" type="presParOf" srcId="{F3EF71CA-5279-4E53-B611-8C48A793C031}" destId="{D7A40AF2-4A48-4BBC-BA3E-ABCB27B4E05E}" srcOrd="1" destOrd="0" presId="urn:microsoft.com/office/officeart/2016/7/layout/LinearBlockProcessNumbered"/>
    <dgm:cxn modelId="{546ACF20-3B00-40C3-BCD7-C3C719537269}" type="presParOf" srcId="{F3EF71CA-5279-4E53-B611-8C48A793C031}" destId="{334E251C-88EA-46B2-A827-08F67DB8A9A4}" srcOrd="2" destOrd="0" presId="urn:microsoft.com/office/officeart/2016/7/layout/LinearBlockProcessNumbered"/>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0BF0100-B45E-4898-BA1A-9D4DA96CF992}" type="doc">
      <dgm:prSet loTypeId="urn:microsoft.com/office/officeart/2016/7/layout/LinearBlockProcessNumbered" loCatId="process" qsTypeId="urn:microsoft.com/office/officeart/2005/8/quickstyle/simple1" qsCatId="simple" csTypeId="urn:microsoft.com/office/officeart/2005/8/colors/colorful2" csCatId="colorful" phldr="1"/>
      <dgm:spPr/>
      <dgm:t>
        <a:bodyPr/>
        <a:lstStyle/>
        <a:p>
          <a:endParaRPr lang="en-US"/>
        </a:p>
      </dgm:t>
    </dgm:pt>
    <dgm:pt modelId="{FC7CA0E5-4D02-4053-854A-E65596226C47}">
      <dgm:prSet custT="1"/>
      <dgm:spPr/>
      <dgm:t>
        <a:bodyPr/>
        <a:lstStyle/>
        <a:p>
          <a:r>
            <a:rPr lang="en-GB" sz="3600" dirty="0"/>
            <a:t>Be </a:t>
          </a:r>
          <a:r>
            <a:rPr lang="en-GB" sz="3600" dirty="0" err="1"/>
            <a:t>selec</a:t>
          </a:r>
          <a:r>
            <a:rPr lang="en-GB" sz="3600" dirty="0"/>
            <a:t>- </a:t>
          </a:r>
          <a:r>
            <a:rPr lang="en-GB" sz="3600" dirty="0" err="1"/>
            <a:t>tive</a:t>
          </a:r>
          <a:endParaRPr lang="en-US" sz="3600" dirty="0"/>
        </a:p>
      </dgm:t>
    </dgm:pt>
    <dgm:pt modelId="{5FBAC8FC-632F-41E6-AFE1-45B2DF323D53}" type="parTrans" cxnId="{94D47228-2863-481B-9D81-F9774E5EBB8B}">
      <dgm:prSet/>
      <dgm:spPr/>
      <dgm:t>
        <a:bodyPr/>
        <a:lstStyle/>
        <a:p>
          <a:endParaRPr lang="en-US"/>
        </a:p>
      </dgm:t>
    </dgm:pt>
    <dgm:pt modelId="{59A885E4-B82E-4022-BFCB-8DF9041F11F6}" type="sibTrans" cxnId="{94D47228-2863-481B-9D81-F9774E5EBB8B}">
      <dgm:prSet phldrT="1" phldr="0"/>
      <dgm:spPr/>
      <dgm:t>
        <a:bodyPr/>
        <a:lstStyle/>
        <a:p>
          <a:r>
            <a:rPr lang="en-US"/>
            <a:t>1</a:t>
          </a:r>
        </a:p>
      </dgm:t>
    </dgm:pt>
    <dgm:pt modelId="{F9487287-4F79-4521-B5A0-8FD225D1C0A2}">
      <dgm:prSet custT="1"/>
      <dgm:spPr/>
      <dgm:t>
        <a:bodyPr/>
        <a:lstStyle/>
        <a:p>
          <a:r>
            <a:rPr lang="en-GB" sz="2800" dirty="0"/>
            <a:t>Use as little language as possible</a:t>
          </a:r>
          <a:endParaRPr lang="en-US" sz="2800" dirty="0"/>
        </a:p>
      </dgm:t>
    </dgm:pt>
    <dgm:pt modelId="{CAB669B4-85B9-470B-A481-7D7EF1228A05}" type="parTrans" cxnId="{3E2DC3A4-BDC0-4AF6-B54A-F4D5EA3600FB}">
      <dgm:prSet/>
      <dgm:spPr/>
      <dgm:t>
        <a:bodyPr/>
        <a:lstStyle/>
        <a:p>
          <a:endParaRPr lang="en-US"/>
        </a:p>
      </dgm:t>
    </dgm:pt>
    <dgm:pt modelId="{3BC2C9FF-8A92-4A96-A965-DE057BD5090A}" type="sibTrans" cxnId="{3E2DC3A4-BDC0-4AF6-B54A-F4D5EA3600FB}">
      <dgm:prSet phldrT="2" phldr="0"/>
      <dgm:spPr/>
      <dgm:t>
        <a:bodyPr/>
        <a:lstStyle/>
        <a:p>
          <a:r>
            <a:rPr lang="en-US"/>
            <a:t>2</a:t>
          </a:r>
        </a:p>
      </dgm:t>
    </dgm:pt>
    <dgm:pt modelId="{A30E7117-33EB-4A10-9A7A-9D889AC25C04}">
      <dgm:prSet custT="1"/>
      <dgm:spPr/>
      <dgm:t>
        <a:bodyPr/>
        <a:lstStyle/>
        <a:p>
          <a:r>
            <a:rPr lang="en-GB" sz="2800" dirty="0"/>
            <a:t>Check understand-</a:t>
          </a:r>
          <a:r>
            <a:rPr lang="en-GB" sz="2800" dirty="0" err="1"/>
            <a:t>ing</a:t>
          </a:r>
          <a:r>
            <a:rPr lang="en-GB" sz="2800" dirty="0"/>
            <a:t> thoroughly</a:t>
          </a:r>
          <a:endParaRPr lang="en-US" sz="2800" dirty="0"/>
        </a:p>
      </dgm:t>
    </dgm:pt>
    <dgm:pt modelId="{64166D00-4220-46B7-B233-57BAF7CB1238}" type="parTrans" cxnId="{9B77C9A5-0F93-4C06-BB18-83190F3D2CD7}">
      <dgm:prSet/>
      <dgm:spPr/>
      <dgm:t>
        <a:bodyPr/>
        <a:lstStyle/>
        <a:p>
          <a:endParaRPr lang="en-US"/>
        </a:p>
      </dgm:t>
    </dgm:pt>
    <dgm:pt modelId="{B9F14E92-1424-4A9E-8DC8-AF29DC7C5FAB}" type="sibTrans" cxnId="{9B77C9A5-0F93-4C06-BB18-83190F3D2CD7}">
      <dgm:prSet phldrT="3" phldr="0"/>
      <dgm:spPr/>
      <dgm:t>
        <a:bodyPr/>
        <a:lstStyle/>
        <a:p>
          <a:r>
            <a:rPr lang="en-US"/>
            <a:t>3</a:t>
          </a:r>
        </a:p>
      </dgm:t>
    </dgm:pt>
    <dgm:pt modelId="{C1403BAE-02FF-4DD3-BAD7-F70E3895FA0F}">
      <dgm:prSet custT="1"/>
      <dgm:spPr/>
      <dgm:t>
        <a:bodyPr/>
        <a:lstStyle/>
        <a:p>
          <a:r>
            <a:rPr lang="en-GB" sz="2800" dirty="0"/>
            <a:t>Show don’t explain</a:t>
          </a:r>
          <a:endParaRPr lang="en-US" sz="2800" dirty="0"/>
        </a:p>
      </dgm:t>
    </dgm:pt>
    <dgm:pt modelId="{65E5EECA-007F-4649-86D5-2F81F3082DC7}" type="parTrans" cxnId="{9BCBD777-6F44-4941-9F1A-19994A53AA3B}">
      <dgm:prSet/>
      <dgm:spPr/>
      <dgm:t>
        <a:bodyPr/>
        <a:lstStyle/>
        <a:p>
          <a:endParaRPr lang="en-US"/>
        </a:p>
      </dgm:t>
    </dgm:pt>
    <dgm:pt modelId="{0D64DE94-DFB5-454C-A206-E156DB841A71}" type="sibTrans" cxnId="{9BCBD777-6F44-4941-9F1A-19994A53AA3B}">
      <dgm:prSet phldrT="4" phldr="0"/>
      <dgm:spPr/>
      <dgm:t>
        <a:bodyPr/>
        <a:lstStyle/>
        <a:p>
          <a:r>
            <a:rPr lang="en-US"/>
            <a:t>4</a:t>
          </a:r>
        </a:p>
      </dgm:t>
    </dgm:pt>
    <dgm:pt modelId="{6F65FC20-4D65-407C-98C0-26E5F8F3CB17}">
      <dgm:prSet custT="1"/>
      <dgm:spPr/>
      <dgm:t>
        <a:bodyPr/>
        <a:lstStyle/>
        <a:p>
          <a:r>
            <a:rPr lang="en-GB" sz="2800" dirty="0" err="1"/>
            <a:t>Loca</a:t>
          </a:r>
          <a:r>
            <a:rPr lang="en-GB" sz="2800" dirty="0"/>
            <a:t>-ting and categorising helps</a:t>
          </a:r>
          <a:endParaRPr lang="en-US" sz="2800" dirty="0"/>
        </a:p>
      </dgm:t>
    </dgm:pt>
    <dgm:pt modelId="{CE7D544D-0DB3-480F-A7A8-95D3CDFFFC05}" type="parTrans" cxnId="{69E9B3CE-07BF-41B5-8948-A75D631890F6}">
      <dgm:prSet/>
      <dgm:spPr/>
      <dgm:t>
        <a:bodyPr/>
        <a:lstStyle/>
        <a:p>
          <a:endParaRPr lang="en-US"/>
        </a:p>
      </dgm:t>
    </dgm:pt>
    <dgm:pt modelId="{FD47E4AD-B1C2-4B83-8D91-AFB9B203747F}" type="sibTrans" cxnId="{69E9B3CE-07BF-41B5-8948-A75D631890F6}">
      <dgm:prSet phldrT="5" phldr="0"/>
      <dgm:spPr/>
      <dgm:t>
        <a:bodyPr/>
        <a:lstStyle/>
        <a:p>
          <a:r>
            <a:rPr lang="en-US"/>
            <a:t>5</a:t>
          </a:r>
        </a:p>
      </dgm:t>
    </dgm:pt>
    <dgm:pt modelId="{DAE3AFC7-1089-416E-9DC0-CB90D3FCFBF1}">
      <dgm:prSet custT="1"/>
      <dgm:spPr/>
      <dgm:t>
        <a:bodyPr/>
        <a:lstStyle/>
        <a:p>
          <a:r>
            <a:rPr lang="en-GB" sz="2800" dirty="0"/>
            <a:t>Do a few to-</a:t>
          </a:r>
          <a:r>
            <a:rPr lang="en-GB" sz="2800" dirty="0" err="1"/>
            <a:t>gether</a:t>
          </a:r>
          <a:r>
            <a:rPr lang="en-GB" sz="2800" dirty="0"/>
            <a:t> first</a:t>
          </a:r>
          <a:endParaRPr lang="en-US" sz="2800" dirty="0"/>
        </a:p>
      </dgm:t>
    </dgm:pt>
    <dgm:pt modelId="{635BF9EE-11B3-492C-9B25-66FBFE8F4D87}" type="parTrans" cxnId="{0E12A292-79C0-4202-B5AB-FD79C87E7526}">
      <dgm:prSet/>
      <dgm:spPr/>
      <dgm:t>
        <a:bodyPr/>
        <a:lstStyle/>
        <a:p>
          <a:endParaRPr lang="en-US"/>
        </a:p>
      </dgm:t>
    </dgm:pt>
    <dgm:pt modelId="{0670506A-5CE5-49CB-945F-FA080C7C90D0}" type="sibTrans" cxnId="{0E12A292-79C0-4202-B5AB-FD79C87E7526}">
      <dgm:prSet phldrT="6" phldr="0"/>
      <dgm:spPr/>
      <dgm:t>
        <a:bodyPr/>
        <a:lstStyle/>
        <a:p>
          <a:r>
            <a:rPr lang="en-US"/>
            <a:t>6</a:t>
          </a:r>
        </a:p>
      </dgm:t>
    </dgm:pt>
    <dgm:pt modelId="{59693772-309D-4D9A-A82F-4F7A7A187995}">
      <dgm:prSet custT="1"/>
      <dgm:spPr/>
      <dgm:t>
        <a:bodyPr/>
        <a:lstStyle/>
        <a:p>
          <a:r>
            <a:rPr lang="en-US" sz="2600" dirty="0"/>
            <a:t>Get learners active-</a:t>
          </a:r>
          <a:r>
            <a:rPr lang="en-US" sz="2600" dirty="0" err="1"/>
            <a:t>ly</a:t>
          </a:r>
          <a:r>
            <a:rPr lang="en-US" sz="2600" dirty="0"/>
            <a:t> involved</a:t>
          </a:r>
        </a:p>
      </dgm:t>
    </dgm:pt>
    <dgm:pt modelId="{46AB403B-527E-474A-88E4-A2053D902BC3}" type="parTrans" cxnId="{2A3597F3-D85A-4CDE-8FFD-5AD6500E0807}">
      <dgm:prSet/>
      <dgm:spPr/>
      <dgm:t>
        <a:bodyPr/>
        <a:lstStyle/>
        <a:p>
          <a:endParaRPr lang="en-US"/>
        </a:p>
      </dgm:t>
    </dgm:pt>
    <dgm:pt modelId="{0B294E4B-FD82-479B-B94A-85167940DD5C}" type="sibTrans" cxnId="{2A3597F3-D85A-4CDE-8FFD-5AD6500E0807}">
      <dgm:prSet phldrT="7" phldr="0"/>
      <dgm:spPr/>
      <dgm:t>
        <a:bodyPr/>
        <a:lstStyle/>
        <a:p>
          <a:r>
            <a:rPr lang="en-US"/>
            <a:t>7</a:t>
          </a:r>
        </a:p>
      </dgm:t>
    </dgm:pt>
    <dgm:pt modelId="{8FFCA3B0-8E76-4596-A536-A237D63CA700}">
      <dgm:prSet custT="1"/>
      <dgm:spPr/>
      <dgm:t>
        <a:bodyPr/>
        <a:lstStyle/>
        <a:p>
          <a:r>
            <a:rPr lang="en-US" sz="2400" dirty="0"/>
            <a:t>Grade and focus your language</a:t>
          </a:r>
        </a:p>
      </dgm:t>
    </dgm:pt>
    <dgm:pt modelId="{3470731B-7686-45D1-9293-D9AAD271A053}" type="parTrans" cxnId="{AD2BAEFC-EE71-479E-8796-A28706FCF392}">
      <dgm:prSet/>
      <dgm:spPr/>
      <dgm:t>
        <a:bodyPr/>
        <a:lstStyle/>
        <a:p>
          <a:endParaRPr lang="en-US"/>
        </a:p>
      </dgm:t>
    </dgm:pt>
    <dgm:pt modelId="{3BAE7243-6885-4A0E-A15E-BB85E744C4DF}" type="sibTrans" cxnId="{AD2BAEFC-EE71-479E-8796-A28706FCF392}">
      <dgm:prSet phldrT="8" phldr="0"/>
      <dgm:spPr/>
      <dgm:t>
        <a:bodyPr/>
        <a:lstStyle/>
        <a:p>
          <a:r>
            <a:rPr lang="en-US"/>
            <a:t>8</a:t>
          </a:r>
        </a:p>
      </dgm:t>
    </dgm:pt>
    <dgm:pt modelId="{F3BDFBF2-46CB-40C7-9140-3C5AA7C3138F}" type="pres">
      <dgm:prSet presAssocID="{40BF0100-B45E-4898-BA1A-9D4DA96CF992}" presName="Name0" presStyleCnt="0">
        <dgm:presLayoutVars>
          <dgm:animLvl val="lvl"/>
          <dgm:resizeHandles val="exact"/>
        </dgm:presLayoutVars>
      </dgm:prSet>
      <dgm:spPr/>
    </dgm:pt>
    <dgm:pt modelId="{3B62FE2B-49C2-48EB-A06B-FF66C9966B76}" type="pres">
      <dgm:prSet presAssocID="{FC7CA0E5-4D02-4053-854A-E65596226C47}" presName="compositeNode" presStyleCnt="0">
        <dgm:presLayoutVars>
          <dgm:bulletEnabled val="1"/>
        </dgm:presLayoutVars>
      </dgm:prSet>
      <dgm:spPr/>
    </dgm:pt>
    <dgm:pt modelId="{B8D26E9F-378D-4F50-9E49-E6FF8B594C68}" type="pres">
      <dgm:prSet presAssocID="{FC7CA0E5-4D02-4053-854A-E65596226C47}" presName="bgRect" presStyleLbl="alignNode1" presStyleIdx="0" presStyleCnt="8" custScaleY="281825" custLinFactNeighborX="-35259" custLinFactNeighborY="22853"/>
      <dgm:spPr/>
    </dgm:pt>
    <dgm:pt modelId="{7ACD8349-5B61-4DB8-8950-92137A6E59D2}" type="pres">
      <dgm:prSet presAssocID="{59A885E4-B82E-4022-BFCB-8DF9041F11F6}" presName="sibTransNodeRect" presStyleLbl="alignNode1" presStyleIdx="0" presStyleCnt="8">
        <dgm:presLayoutVars>
          <dgm:chMax val="0"/>
          <dgm:bulletEnabled val="1"/>
        </dgm:presLayoutVars>
      </dgm:prSet>
      <dgm:spPr/>
    </dgm:pt>
    <dgm:pt modelId="{F6D95CBB-47E8-4EE6-8136-0EEC75E8FC5A}" type="pres">
      <dgm:prSet presAssocID="{FC7CA0E5-4D02-4053-854A-E65596226C47}" presName="nodeRect" presStyleLbl="alignNode1" presStyleIdx="0" presStyleCnt="8">
        <dgm:presLayoutVars>
          <dgm:bulletEnabled val="1"/>
        </dgm:presLayoutVars>
      </dgm:prSet>
      <dgm:spPr/>
    </dgm:pt>
    <dgm:pt modelId="{99424181-D09F-4393-9731-15C4D95927CA}" type="pres">
      <dgm:prSet presAssocID="{59A885E4-B82E-4022-BFCB-8DF9041F11F6}" presName="sibTrans" presStyleCnt="0"/>
      <dgm:spPr/>
    </dgm:pt>
    <dgm:pt modelId="{30758398-8A65-4528-ADF4-188495EDE6CB}" type="pres">
      <dgm:prSet presAssocID="{F9487287-4F79-4521-B5A0-8FD225D1C0A2}" presName="compositeNode" presStyleCnt="0">
        <dgm:presLayoutVars>
          <dgm:bulletEnabled val="1"/>
        </dgm:presLayoutVars>
      </dgm:prSet>
      <dgm:spPr/>
    </dgm:pt>
    <dgm:pt modelId="{0381FBD0-D943-45FF-9E57-CEAC09EC0618}" type="pres">
      <dgm:prSet presAssocID="{F9487287-4F79-4521-B5A0-8FD225D1C0A2}" presName="bgRect" presStyleLbl="alignNode1" presStyleIdx="1" presStyleCnt="8" custScaleY="281825" custLinFactNeighborX="5224" custLinFactNeighborY="7618"/>
      <dgm:spPr/>
    </dgm:pt>
    <dgm:pt modelId="{60702130-EA66-4AC2-A024-D3951F52CB93}" type="pres">
      <dgm:prSet presAssocID="{3BC2C9FF-8A92-4A96-A965-DE057BD5090A}" presName="sibTransNodeRect" presStyleLbl="alignNode1" presStyleIdx="1" presStyleCnt="8">
        <dgm:presLayoutVars>
          <dgm:chMax val="0"/>
          <dgm:bulletEnabled val="1"/>
        </dgm:presLayoutVars>
      </dgm:prSet>
      <dgm:spPr/>
    </dgm:pt>
    <dgm:pt modelId="{2FDB6B14-15B3-4B5D-99C4-337BCBA936EC}" type="pres">
      <dgm:prSet presAssocID="{F9487287-4F79-4521-B5A0-8FD225D1C0A2}" presName="nodeRect" presStyleLbl="alignNode1" presStyleIdx="1" presStyleCnt="8">
        <dgm:presLayoutVars>
          <dgm:bulletEnabled val="1"/>
        </dgm:presLayoutVars>
      </dgm:prSet>
      <dgm:spPr/>
    </dgm:pt>
    <dgm:pt modelId="{CF593A91-B144-4D61-939C-321AB391EC4B}" type="pres">
      <dgm:prSet presAssocID="{3BC2C9FF-8A92-4A96-A965-DE057BD5090A}" presName="sibTrans" presStyleCnt="0"/>
      <dgm:spPr/>
    </dgm:pt>
    <dgm:pt modelId="{D14FB0FB-CAE5-4614-A9E3-1A29DB97CFAE}" type="pres">
      <dgm:prSet presAssocID="{A30E7117-33EB-4A10-9A7A-9D889AC25C04}" presName="compositeNode" presStyleCnt="0">
        <dgm:presLayoutVars>
          <dgm:bulletEnabled val="1"/>
        </dgm:presLayoutVars>
      </dgm:prSet>
      <dgm:spPr/>
    </dgm:pt>
    <dgm:pt modelId="{AD29ADFB-28D0-44FC-8B76-11033A489AE3}" type="pres">
      <dgm:prSet presAssocID="{A30E7117-33EB-4A10-9A7A-9D889AC25C04}" presName="bgRect" presStyleLbl="alignNode1" presStyleIdx="2" presStyleCnt="8" custScaleY="281825"/>
      <dgm:spPr/>
    </dgm:pt>
    <dgm:pt modelId="{897EF9AD-B931-4947-8727-EA2B0A3DC909}" type="pres">
      <dgm:prSet presAssocID="{B9F14E92-1424-4A9E-8DC8-AF29DC7C5FAB}" presName="sibTransNodeRect" presStyleLbl="alignNode1" presStyleIdx="2" presStyleCnt="8">
        <dgm:presLayoutVars>
          <dgm:chMax val="0"/>
          <dgm:bulletEnabled val="1"/>
        </dgm:presLayoutVars>
      </dgm:prSet>
      <dgm:spPr/>
    </dgm:pt>
    <dgm:pt modelId="{DFB50F2C-5692-4D24-895B-E7C407FF85AE}" type="pres">
      <dgm:prSet presAssocID="{A30E7117-33EB-4A10-9A7A-9D889AC25C04}" presName="nodeRect" presStyleLbl="alignNode1" presStyleIdx="2" presStyleCnt="8">
        <dgm:presLayoutVars>
          <dgm:bulletEnabled val="1"/>
        </dgm:presLayoutVars>
      </dgm:prSet>
      <dgm:spPr/>
    </dgm:pt>
    <dgm:pt modelId="{DAD56FE7-B516-49A6-A0F1-2E03B79D930C}" type="pres">
      <dgm:prSet presAssocID="{B9F14E92-1424-4A9E-8DC8-AF29DC7C5FAB}" presName="sibTrans" presStyleCnt="0"/>
      <dgm:spPr/>
    </dgm:pt>
    <dgm:pt modelId="{23ADDF87-2359-4D5F-8D8B-D3D690737815}" type="pres">
      <dgm:prSet presAssocID="{C1403BAE-02FF-4DD3-BAD7-F70E3895FA0F}" presName="compositeNode" presStyleCnt="0">
        <dgm:presLayoutVars>
          <dgm:bulletEnabled val="1"/>
        </dgm:presLayoutVars>
      </dgm:prSet>
      <dgm:spPr/>
    </dgm:pt>
    <dgm:pt modelId="{1231B8AC-2698-494B-B775-E5333556A267}" type="pres">
      <dgm:prSet presAssocID="{C1403BAE-02FF-4DD3-BAD7-F70E3895FA0F}" presName="bgRect" presStyleLbl="alignNode1" presStyleIdx="3" presStyleCnt="8" custScaleY="281825"/>
      <dgm:spPr/>
    </dgm:pt>
    <dgm:pt modelId="{00355A1F-A6FF-45D6-B2FD-4224B5D19683}" type="pres">
      <dgm:prSet presAssocID="{0D64DE94-DFB5-454C-A206-E156DB841A71}" presName="sibTransNodeRect" presStyleLbl="alignNode1" presStyleIdx="3" presStyleCnt="8">
        <dgm:presLayoutVars>
          <dgm:chMax val="0"/>
          <dgm:bulletEnabled val="1"/>
        </dgm:presLayoutVars>
      </dgm:prSet>
      <dgm:spPr/>
    </dgm:pt>
    <dgm:pt modelId="{D3D8862A-5538-4BCE-8D69-8ECF4B8B5598}" type="pres">
      <dgm:prSet presAssocID="{C1403BAE-02FF-4DD3-BAD7-F70E3895FA0F}" presName="nodeRect" presStyleLbl="alignNode1" presStyleIdx="3" presStyleCnt="8">
        <dgm:presLayoutVars>
          <dgm:bulletEnabled val="1"/>
        </dgm:presLayoutVars>
      </dgm:prSet>
      <dgm:spPr/>
    </dgm:pt>
    <dgm:pt modelId="{438078EA-4205-46C6-8E70-6D8431E5D9D7}" type="pres">
      <dgm:prSet presAssocID="{0D64DE94-DFB5-454C-A206-E156DB841A71}" presName="sibTrans" presStyleCnt="0"/>
      <dgm:spPr/>
    </dgm:pt>
    <dgm:pt modelId="{52EFADCA-841A-4B56-BB0D-639C4134088B}" type="pres">
      <dgm:prSet presAssocID="{6F65FC20-4D65-407C-98C0-26E5F8F3CB17}" presName="compositeNode" presStyleCnt="0">
        <dgm:presLayoutVars>
          <dgm:bulletEnabled val="1"/>
        </dgm:presLayoutVars>
      </dgm:prSet>
      <dgm:spPr/>
    </dgm:pt>
    <dgm:pt modelId="{C27BDC3B-008E-4E19-8682-F707184AB79E}" type="pres">
      <dgm:prSet presAssocID="{6F65FC20-4D65-407C-98C0-26E5F8F3CB17}" presName="bgRect" presStyleLbl="alignNode1" presStyleIdx="4" presStyleCnt="8" custScaleY="281825"/>
      <dgm:spPr/>
    </dgm:pt>
    <dgm:pt modelId="{A093768D-6A55-4F9F-B728-614748575CEC}" type="pres">
      <dgm:prSet presAssocID="{FD47E4AD-B1C2-4B83-8D91-AFB9B203747F}" presName="sibTransNodeRect" presStyleLbl="alignNode1" presStyleIdx="4" presStyleCnt="8">
        <dgm:presLayoutVars>
          <dgm:chMax val="0"/>
          <dgm:bulletEnabled val="1"/>
        </dgm:presLayoutVars>
      </dgm:prSet>
      <dgm:spPr/>
    </dgm:pt>
    <dgm:pt modelId="{77E13980-1D1E-464C-A5FE-867BDCA21A1E}" type="pres">
      <dgm:prSet presAssocID="{6F65FC20-4D65-407C-98C0-26E5F8F3CB17}" presName="nodeRect" presStyleLbl="alignNode1" presStyleIdx="4" presStyleCnt="8">
        <dgm:presLayoutVars>
          <dgm:bulletEnabled val="1"/>
        </dgm:presLayoutVars>
      </dgm:prSet>
      <dgm:spPr/>
    </dgm:pt>
    <dgm:pt modelId="{03CFD0B5-78F8-48C9-9300-10E648B4E9D4}" type="pres">
      <dgm:prSet presAssocID="{FD47E4AD-B1C2-4B83-8D91-AFB9B203747F}" presName="sibTrans" presStyleCnt="0"/>
      <dgm:spPr/>
    </dgm:pt>
    <dgm:pt modelId="{4AE67A59-86E3-431E-8552-57DF4EA32583}" type="pres">
      <dgm:prSet presAssocID="{DAE3AFC7-1089-416E-9DC0-CB90D3FCFBF1}" presName="compositeNode" presStyleCnt="0">
        <dgm:presLayoutVars>
          <dgm:bulletEnabled val="1"/>
        </dgm:presLayoutVars>
      </dgm:prSet>
      <dgm:spPr/>
    </dgm:pt>
    <dgm:pt modelId="{28A00431-3777-48BD-9254-DC3ABE0EDEC1}" type="pres">
      <dgm:prSet presAssocID="{DAE3AFC7-1089-416E-9DC0-CB90D3FCFBF1}" presName="bgRect" presStyleLbl="alignNode1" presStyleIdx="5" presStyleCnt="8" custScaleY="281825"/>
      <dgm:spPr/>
    </dgm:pt>
    <dgm:pt modelId="{2A41A72A-55C0-4A4D-8D70-1A03D962A458}" type="pres">
      <dgm:prSet presAssocID="{0670506A-5CE5-49CB-945F-FA080C7C90D0}" presName="sibTransNodeRect" presStyleLbl="alignNode1" presStyleIdx="5" presStyleCnt="8">
        <dgm:presLayoutVars>
          <dgm:chMax val="0"/>
          <dgm:bulletEnabled val="1"/>
        </dgm:presLayoutVars>
      </dgm:prSet>
      <dgm:spPr/>
    </dgm:pt>
    <dgm:pt modelId="{4306E728-F13C-41BE-93B5-6860695B6BE1}" type="pres">
      <dgm:prSet presAssocID="{DAE3AFC7-1089-416E-9DC0-CB90D3FCFBF1}" presName="nodeRect" presStyleLbl="alignNode1" presStyleIdx="5" presStyleCnt="8">
        <dgm:presLayoutVars>
          <dgm:bulletEnabled val="1"/>
        </dgm:presLayoutVars>
      </dgm:prSet>
      <dgm:spPr/>
    </dgm:pt>
    <dgm:pt modelId="{BE1348A0-94AD-4EE1-BD32-9C4C6C4D3AD7}" type="pres">
      <dgm:prSet presAssocID="{0670506A-5CE5-49CB-945F-FA080C7C90D0}" presName="sibTrans" presStyleCnt="0"/>
      <dgm:spPr/>
    </dgm:pt>
    <dgm:pt modelId="{FD1B576A-2E6C-4D86-AD84-0DCF45CAC147}" type="pres">
      <dgm:prSet presAssocID="{59693772-309D-4D9A-A82F-4F7A7A187995}" presName="compositeNode" presStyleCnt="0">
        <dgm:presLayoutVars>
          <dgm:bulletEnabled val="1"/>
        </dgm:presLayoutVars>
      </dgm:prSet>
      <dgm:spPr/>
    </dgm:pt>
    <dgm:pt modelId="{5D855E34-1141-4E93-BC2C-D691FAD00803}" type="pres">
      <dgm:prSet presAssocID="{59693772-309D-4D9A-A82F-4F7A7A187995}" presName="bgRect" presStyleLbl="alignNode1" presStyleIdx="6" presStyleCnt="8" custScaleY="281825" custLinFactNeighborY="2261"/>
      <dgm:spPr/>
    </dgm:pt>
    <dgm:pt modelId="{BAA0DE29-E16E-40EF-AA65-2B26BD7C4AD4}" type="pres">
      <dgm:prSet presAssocID="{0B294E4B-FD82-479B-B94A-85167940DD5C}" presName="sibTransNodeRect" presStyleLbl="alignNode1" presStyleIdx="6" presStyleCnt="8">
        <dgm:presLayoutVars>
          <dgm:chMax val="0"/>
          <dgm:bulletEnabled val="1"/>
        </dgm:presLayoutVars>
      </dgm:prSet>
      <dgm:spPr/>
    </dgm:pt>
    <dgm:pt modelId="{BA94C539-E15F-425C-993C-12881A6AB691}" type="pres">
      <dgm:prSet presAssocID="{59693772-309D-4D9A-A82F-4F7A7A187995}" presName="nodeRect" presStyleLbl="alignNode1" presStyleIdx="6" presStyleCnt="8">
        <dgm:presLayoutVars>
          <dgm:bulletEnabled val="1"/>
        </dgm:presLayoutVars>
      </dgm:prSet>
      <dgm:spPr/>
    </dgm:pt>
    <dgm:pt modelId="{E2A2FB24-4A1A-4D9D-B0B2-40709F8024FC}" type="pres">
      <dgm:prSet presAssocID="{0B294E4B-FD82-479B-B94A-85167940DD5C}" presName="sibTrans" presStyleCnt="0"/>
      <dgm:spPr/>
    </dgm:pt>
    <dgm:pt modelId="{9E2FD134-E7BC-4424-BCD8-CBB70E50B6D6}" type="pres">
      <dgm:prSet presAssocID="{8FFCA3B0-8E76-4596-A536-A237D63CA700}" presName="compositeNode" presStyleCnt="0">
        <dgm:presLayoutVars>
          <dgm:bulletEnabled val="1"/>
        </dgm:presLayoutVars>
      </dgm:prSet>
      <dgm:spPr/>
    </dgm:pt>
    <dgm:pt modelId="{682459E2-FB06-44E4-92C8-734D03DE7E03}" type="pres">
      <dgm:prSet presAssocID="{8FFCA3B0-8E76-4596-A536-A237D63CA700}" presName="bgRect" presStyleLbl="alignNode1" presStyleIdx="7" presStyleCnt="8" custScaleY="281825"/>
      <dgm:spPr/>
    </dgm:pt>
    <dgm:pt modelId="{712E524A-917D-4192-AE8D-6206C22705A7}" type="pres">
      <dgm:prSet presAssocID="{3BAE7243-6885-4A0E-A15E-BB85E744C4DF}" presName="sibTransNodeRect" presStyleLbl="alignNode1" presStyleIdx="7" presStyleCnt="8">
        <dgm:presLayoutVars>
          <dgm:chMax val="0"/>
          <dgm:bulletEnabled val="1"/>
        </dgm:presLayoutVars>
      </dgm:prSet>
      <dgm:spPr/>
    </dgm:pt>
    <dgm:pt modelId="{E665444F-A282-478B-81C6-72BB353FDD6D}" type="pres">
      <dgm:prSet presAssocID="{8FFCA3B0-8E76-4596-A536-A237D63CA700}" presName="nodeRect" presStyleLbl="alignNode1" presStyleIdx="7" presStyleCnt="8">
        <dgm:presLayoutVars>
          <dgm:bulletEnabled val="1"/>
        </dgm:presLayoutVars>
      </dgm:prSet>
      <dgm:spPr/>
    </dgm:pt>
  </dgm:ptLst>
  <dgm:cxnLst>
    <dgm:cxn modelId="{52B9A51A-6179-4BB8-B39F-133765991163}" type="presOf" srcId="{8FFCA3B0-8E76-4596-A536-A237D63CA700}" destId="{682459E2-FB06-44E4-92C8-734D03DE7E03}" srcOrd="0" destOrd="0" presId="urn:microsoft.com/office/officeart/2016/7/layout/LinearBlockProcessNumbered"/>
    <dgm:cxn modelId="{92EB3122-AEA2-49D9-B127-600FC447B00D}" type="presOf" srcId="{FD47E4AD-B1C2-4B83-8D91-AFB9B203747F}" destId="{A093768D-6A55-4F9F-B728-614748575CEC}" srcOrd="0" destOrd="0" presId="urn:microsoft.com/office/officeart/2016/7/layout/LinearBlockProcessNumbered"/>
    <dgm:cxn modelId="{6AC66C26-AE8E-44B6-B0A6-CFAA550D2923}" type="presOf" srcId="{DAE3AFC7-1089-416E-9DC0-CB90D3FCFBF1}" destId="{28A00431-3777-48BD-9254-DC3ABE0EDEC1}" srcOrd="0" destOrd="0" presId="urn:microsoft.com/office/officeart/2016/7/layout/LinearBlockProcessNumbered"/>
    <dgm:cxn modelId="{94D47228-2863-481B-9D81-F9774E5EBB8B}" srcId="{40BF0100-B45E-4898-BA1A-9D4DA96CF992}" destId="{FC7CA0E5-4D02-4053-854A-E65596226C47}" srcOrd="0" destOrd="0" parTransId="{5FBAC8FC-632F-41E6-AFE1-45B2DF323D53}" sibTransId="{59A885E4-B82E-4022-BFCB-8DF9041F11F6}"/>
    <dgm:cxn modelId="{3A836E33-70E3-485C-85EE-10E54962D3E5}" type="presOf" srcId="{8FFCA3B0-8E76-4596-A536-A237D63CA700}" destId="{E665444F-A282-478B-81C6-72BB353FDD6D}" srcOrd="1" destOrd="0" presId="urn:microsoft.com/office/officeart/2016/7/layout/LinearBlockProcessNumbered"/>
    <dgm:cxn modelId="{D76C2F38-CBD1-4A36-BD7B-EF2C398F7C6C}" type="presOf" srcId="{C1403BAE-02FF-4DD3-BAD7-F70E3895FA0F}" destId="{1231B8AC-2698-494B-B775-E5333556A267}" srcOrd="0" destOrd="0" presId="urn:microsoft.com/office/officeart/2016/7/layout/LinearBlockProcessNumbered"/>
    <dgm:cxn modelId="{86CFA53E-1772-4EC6-8E1E-B204AFBD91FB}" type="presOf" srcId="{FC7CA0E5-4D02-4053-854A-E65596226C47}" destId="{B8D26E9F-378D-4F50-9E49-E6FF8B594C68}" srcOrd="0" destOrd="0" presId="urn:microsoft.com/office/officeart/2016/7/layout/LinearBlockProcessNumbered"/>
    <dgm:cxn modelId="{F10B373F-5BDC-4A3E-8BDA-DAF5B6822630}" type="presOf" srcId="{B9F14E92-1424-4A9E-8DC8-AF29DC7C5FAB}" destId="{897EF9AD-B931-4947-8727-EA2B0A3DC909}" srcOrd="0" destOrd="0" presId="urn:microsoft.com/office/officeart/2016/7/layout/LinearBlockProcessNumbered"/>
    <dgm:cxn modelId="{9BCBD777-6F44-4941-9F1A-19994A53AA3B}" srcId="{40BF0100-B45E-4898-BA1A-9D4DA96CF992}" destId="{C1403BAE-02FF-4DD3-BAD7-F70E3895FA0F}" srcOrd="3" destOrd="0" parTransId="{65E5EECA-007F-4649-86D5-2F81F3082DC7}" sibTransId="{0D64DE94-DFB5-454C-A206-E156DB841A71}"/>
    <dgm:cxn modelId="{2B8B2C5A-0E8B-4A06-A11A-4BCD58A9034B}" type="presOf" srcId="{3BC2C9FF-8A92-4A96-A965-DE057BD5090A}" destId="{60702130-EA66-4AC2-A024-D3951F52CB93}" srcOrd="0" destOrd="0" presId="urn:microsoft.com/office/officeart/2016/7/layout/LinearBlockProcessNumbered"/>
    <dgm:cxn modelId="{5DD90D7D-91EA-4365-BBF0-E76BA10E9EFE}" type="presOf" srcId="{59693772-309D-4D9A-A82F-4F7A7A187995}" destId="{5D855E34-1141-4E93-BC2C-D691FAD00803}" srcOrd="0" destOrd="0" presId="urn:microsoft.com/office/officeart/2016/7/layout/LinearBlockProcessNumbered"/>
    <dgm:cxn modelId="{05383E8C-8820-4EB7-8638-472233D22B05}" type="presOf" srcId="{A30E7117-33EB-4A10-9A7A-9D889AC25C04}" destId="{AD29ADFB-28D0-44FC-8B76-11033A489AE3}" srcOrd="0" destOrd="0" presId="urn:microsoft.com/office/officeart/2016/7/layout/LinearBlockProcessNumbered"/>
    <dgm:cxn modelId="{0E12A292-79C0-4202-B5AB-FD79C87E7526}" srcId="{40BF0100-B45E-4898-BA1A-9D4DA96CF992}" destId="{DAE3AFC7-1089-416E-9DC0-CB90D3FCFBF1}" srcOrd="5" destOrd="0" parTransId="{635BF9EE-11B3-492C-9B25-66FBFE8F4D87}" sibTransId="{0670506A-5CE5-49CB-945F-FA080C7C90D0}"/>
    <dgm:cxn modelId="{4CFF8093-9B9D-4D60-8A0A-11B025CB9B1E}" type="presOf" srcId="{F9487287-4F79-4521-B5A0-8FD225D1C0A2}" destId="{2FDB6B14-15B3-4B5D-99C4-337BCBA936EC}" srcOrd="1" destOrd="0" presId="urn:microsoft.com/office/officeart/2016/7/layout/LinearBlockProcessNumbered"/>
    <dgm:cxn modelId="{192FD095-A900-4E8B-B039-32B2ED3D80CA}" type="presOf" srcId="{C1403BAE-02FF-4DD3-BAD7-F70E3895FA0F}" destId="{D3D8862A-5538-4BCE-8D69-8ECF4B8B5598}" srcOrd="1" destOrd="0" presId="urn:microsoft.com/office/officeart/2016/7/layout/LinearBlockProcessNumbered"/>
    <dgm:cxn modelId="{79196C98-3D58-4949-B4F3-AAF0FBC9D08F}" type="presOf" srcId="{6F65FC20-4D65-407C-98C0-26E5F8F3CB17}" destId="{C27BDC3B-008E-4E19-8682-F707184AB79E}" srcOrd="0" destOrd="0" presId="urn:microsoft.com/office/officeart/2016/7/layout/LinearBlockProcessNumbered"/>
    <dgm:cxn modelId="{4C2B2E9B-1912-4262-BD6D-81AA9EA3E93A}" type="presOf" srcId="{59693772-309D-4D9A-A82F-4F7A7A187995}" destId="{BA94C539-E15F-425C-993C-12881A6AB691}" srcOrd="1" destOrd="0" presId="urn:microsoft.com/office/officeart/2016/7/layout/LinearBlockProcessNumbered"/>
    <dgm:cxn modelId="{3E2DC3A4-BDC0-4AF6-B54A-F4D5EA3600FB}" srcId="{40BF0100-B45E-4898-BA1A-9D4DA96CF992}" destId="{F9487287-4F79-4521-B5A0-8FD225D1C0A2}" srcOrd="1" destOrd="0" parTransId="{CAB669B4-85B9-470B-A481-7D7EF1228A05}" sibTransId="{3BC2C9FF-8A92-4A96-A965-DE057BD5090A}"/>
    <dgm:cxn modelId="{9B77C9A5-0F93-4C06-BB18-83190F3D2CD7}" srcId="{40BF0100-B45E-4898-BA1A-9D4DA96CF992}" destId="{A30E7117-33EB-4A10-9A7A-9D889AC25C04}" srcOrd="2" destOrd="0" parTransId="{64166D00-4220-46B7-B233-57BAF7CB1238}" sibTransId="{B9F14E92-1424-4A9E-8DC8-AF29DC7C5FAB}"/>
    <dgm:cxn modelId="{D58CC9AF-DF22-45C5-8756-659EDD7F1446}" type="presOf" srcId="{3BAE7243-6885-4A0E-A15E-BB85E744C4DF}" destId="{712E524A-917D-4192-AE8D-6206C22705A7}" srcOrd="0" destOrd="0" presId="urn:microsoft.com/office/officeart/2016/7/layout/LinearBlockProcessNumbered"/>
    <dgm:cxn modelId="{2FDAD7B1-091A-4D31-85D8-E81BDC2856E3}" type="presOf" srcId="{0670506A-5CE5-49CB-945F-FA080C7C90D0}" destId="{2A41A72A-55C0-4A4D-8D70-1A03D962A458}" srcOrd="0" destOrd="0" presId="urn:microsoft.com/office/officeart/2016/7/layout/LinearBlockProcessNumbered"/>
    <dgm:cxn modelId="{46EFBEBE-4F65-4D7A-8109-C70D195F7836}" type="presOf" srcId="{6F65FC20-4D65-407C-98C0-26E5F8F3CB17}" destId="{77E13980-1D1E-464C-A5FE-867BDCA21A1E}" srcOrd="1" destOrd="0" presId="urn:microsoft.com/office/officeart/2016/7/layout/LinearBlockProcessNumbered"/>
    <dgm:cxn modelId="{713CA8C7-D697-4897-8951-0935ED83F6E0}" type="presOf" srcId="{FC7CA0E5-4D02-4053-854A-E65596226C47}" destId="{F6D95CBB-47E8-4EE6-8136-0EEC75E8FC5A}" srcOrd="1" destOrd="0" presId="urn:microsoft.com/office/officeart/2016/7/layout/LinearBlockProcessNumbered"/>
    <dgm:cxn modelId="{BD5764C8-76B6-438A-81F5-1C8FCA2FAFF8}" type="presOf" srcId="{0D64DE94-DFB5-454C-A206-E156DB841A71}" destId="{00355A1F-A6FF-45D6-B2FD-4224B5D19683}" srcOrd="0" destOrd="0" presId="urn:microsoft.com/office/officeart/2016/7/layout/LinearBlockProcessNumbered"/>
    <dgm:cxn modelId="{69E9B3CE-07BF-41B5-8948-A75D631890F6}" srcId="{40BF0100-B45E-4898-BA1A-9D4DA96CF992}" destId="{6F65FC20-4D65-407C-98C0-26E5F8F3CB17}" srcOrd="4" destOrd="0" parTransId="{CE7D544D-0DB3-480F-A7A8-95D3CDFFFC05}" sibTransId="{FD47E4AD-B1C2-4B83-8D91-AFB9B203747F}"/>
    <dgm:cxn modelId="{0A4EB9D8-A97B-4C0B-9773-E6D432F5B1DD}" type="presOf" srcId="{40BF0100-B45E-4898-BA1A-9D4DA96CF992}" destId="{F3BDFBF2-46CB-40C7-9140-3C5AA7C3138F}" srcOrd="0" destOrd="0" presId="urn:microsoft.com/office/officeart/2016/7/layout/LinearBlockProcessNumbered"/>
    <dgm:cxn modelId="{2D646EDC-DC78-4FA7-AFFB-342652EA916E}" type="presOf" srcId="{A30E7117-33EB-4A10-9A7A-9D889AC25C04}" destId="{DFB50F2C-5692-4D24-895B-E7C407FF85AE}" srcOrd="1" destOrd="0" presId="urn:microsoft.com/office/officeart/2016/7/layout/LinearBlockProcessNumbered"/>
    <dgm:cxn modelId="{D39D55E5-5E97-4B54-A8AF-B74A8107A04D}" type="presOf" srcId="{0B294E4B-FD82-479B-B94A-85167940DD5C}" destId="{BAA0DE29-E16E-40EF-AA65-2B26BD7C4AD4}" srcOrd="0" destOrd="0" presId="urn:microsoft.com/office/officeart/2016/7/layout/LinearBlockProcessNumbered"/>
    <dgm:cxn modelId="{2A3597F3-D85A-4CDE-8FFD-5AD6500E0807}" srcId="{40BF0100-B45E-4898-BA1A-9D4DA96CF992}" destId="{59693772-309D-4D9A-A82F-4F7A7A187995}" srcOrd="6" destOrd="0" parTransId="{46AB403B-527E-474A-88E4-A2053D902BC3}" sibTransId="{0B294E4B-FD82-479B-B94A-85167940DD5C}"/>
    <dgm:cxn modelId="{5E89B2F8-5195-4A45-9964-EC8007489920}" type="presOf" srcId="{DAE3AFC7-1089-416E-9DC0-CB90D3FCFBF1}" destId="{4306E728-F13C-41BE-93B5-6860695B6BE1}" srcOrd="1" destOrd="0" presId="urn:microsoft.com/office/officeart/2016/7/layout/LinearBlockProcessNumbered"/>
    <dgm:cxn modelId="{8592B1F9-EFB6-4F08-9FCE-39C39BA76B0C}" type="presOf" srcId="{59A885E4-B82E-4022-BFCB-8DF9041F11F6}" destId="{7ACD8349-5B61-4DB8-8950-92137A6E59D2}" srcOrd="0" destOrd="0" presId="urn:microsoft.com/office/officeart/2016/7/layout/LinearBlockProcessNumbered"/>
    <dgm:cxn modelId="{AD2BAEFC-EE71-479E-8796-A28706FCF392}" srcId="{40BF0100-B45E-4898-BA1A-9D4DA96CF992}" destId="{8FFCA3B0-8E76-4596-A536-A237D63CA700}" srcOrd="7" destOrd="0" parTransId="{3470731B-7686-45D1-9293-D9AAD271A053}" sibTransId="{3BAE7243-6885-4A0E-A15E-BB85E744C4DF}"/>
    <dgm:cxn modelId="{9F89D6FF-5500-4A57-BCD0-A58E4C055502}" type="presOf" srcId="{F9487287-4F79-4521-B5A0-8FD225D1C0A2}" destId="{0381FBD0-D943-45FF-9E57-CEAC09EC0618}" srcOrd="0" destOrd="0" presId="urn:microsoft.com/office/officeart/2016/7/layout/LinearBlockProcessNumbered"/>
    <dgm:cxn modelId="{F569F61E-BA5A-4FB8-9139-D7F40B4B5C34}" type="presParOf" srcId="{F3BDFBF2-46CB-40C7-9140-3C5AA7C3138F}" destId="{3B62FE2B-49C2-48EB-A06B-FF66C9966B76}" srcOrd="0" destOrd="0" presId="urn:microsoft.com/office/officeart/2016/7/layout/LinearBlockProcessNumbered"/>
    <dgm:cxn modelId="{C2DF9FB4-7E20-4780-BE70-5C29A16516CB}" type="presParOf" srcId="{3B62FE2B-49C2-48EB-A06B-FF66C9966B76}" destId="{B8D26E9F-378D-4F50-9E49-E6FF8B594C68}" srcOrd="0" destOrd="0" presId="urn:microsoft.com/office/officeart/2016/7/layout/LinearBlockProcessNumbered"/>
    <dgm:cxn modelId="{B99E37E0-65BE-4446-AA3B-BD59F059DF1C}" type="presParOf" srcId="{3B62FE2B-49C2-48EB-A06B-FF66C9966B76}" destId="{7ACD8349-5B61-4DB8-8950-92137A6E59D2}" srcOrd="1" destOrd="0" presId="urn:microsoft.com/office/officeart/2016/7/layout/LinearBlockProcessNumbered"/>
    <dgm:cxn modelId="{5F237231-47A3-441E-9C62-FE95AA113249}" type="presParOf" srcId="{3B62FE2B-49C2-48EB-A06B-FF66C9966B76}" destId="{F6D95CBB-47E8-4EE6-8136-0EEC75E8FC5A}" srcOrd="2" destOrd="0" presId="urn:microsoft.com/office/officeart/2016/7/layout/LinearBlockProcessNumbered"/>
    <dgm:cxn modelId="{72DE7C5B-16DA-4F03-9AAE-CC746E0690E5}" type="presParOf" srcId="{F3BDFBF2-46CB-40C7-9140-3C5AA7C3138F}" destId="{99424181-D09F-4393-9731-15C4D95927CA}" srcOrd="1" destOrd="0" presId="urn:microsoft.com/office/officeart/2016/7/layout/LinearBlockProcessNumbered"/>
    <dgm:cxn modelId="{7EFEC77C-2C5F-4956-A19C-2522E321048F}" type="presParOf" srcId="{F3BDFBF2-46CB-40C7-9140-3C5AA7C3138F}" destId="{30758398-8A65-4528-ADF4-188495EDE6CB}" srcOrd="2" destOrd="0" presId="urn:microsoft.com/office/officeart/2016/7/layout/LinearBlockProcessNumbered"/>
    <dgm:cxn modelId="{94863109-83B3-44CB-AEE0-F56CEC0BAD7D}" type="presParOf" srcId="{30758398-8A65-4528-ADF4-188495EDE6CB}" destId="{0381FBD0-D943-45FF-9E57-CEAC09EC0618}" srcOrd="0" destOrd="0" presId="urn:microsoft.com/office/officeart/2016/7/layout/LinearBlockProcessNumbered"/>
    <dgm:cxn modelId="{B5FFA5AE-F9BF-444F-B4C1-A5DA02DCE1AA}" type="presParOf" srcId="{30758398-8A65-4528-ADF4-188495EDE6CB}" destId="{60702130-EA66-4AC2-A024-D3951F52CB93}" srcOrd="1" destOrd="0" presId="urn:microsoft.com/office/officeart/2016/7/layout/LinearBlockProcessNumbered"/>
    <dgm:cxn modelId="{3C4370AF-1D91-454A-86B3-A06833FFCC69}" type="presParOf" srcId="{30758398-8A65-4528-ADF4-188495EDE6CB}" destId="{2FDB6B14-15B3-4B5D-99C4-337BCBA936EC}" srcOrd="2" destOrd="0" presId="urn:microsoft.com/office/officeart/2016/7/layout/LinearBlockProcessNumbered"/>
    <dgm:cxn modelId="{11075592-B41D-45BD-9C3F-D9DB40EC5096}" type="presParOf" srcId="{F3BDFBF2-46CB-40C7-9140-3C5AA7C3138F}" destId="{CF593A91-B144-4D61-939C-321AB391EC4B}" srcOrd="3" destOrd="0" presId="urn:microsoft.com/office/officeart/2016/7/layout/LinearBlockProcessNumbered"/>
    <dgm:cxn modelId="{B6A82259-7710-4419-BF6D-84B1BB61BB39}" type="presParOf" srcId="{F3BDFBF2-46CB-40C7-9140-3C5AA7C3138F}" destId="{D14FB0FB-CAE5-4614-A9E3-1A29DB97CFAE}" srcOrd="4" destOrd="0" presId="urn:microsoft.com/office/officeart/2016/7/layout/LinearBlockProcessNumbered"/>
    <dgm:cxn modelId="{B9707D84-E5A7-4F4F-BD62-BFE8C871D525}" type="presParOf" srcId="{D14FB0FB-CAE5-4614-A9E3-1A29DB97CFAE}" destId="{AD29ADFB-28D0-44FC-8B76-11033A489AE3}" srcOrd="0" destOrd="0" presId="urn:microsoft.com/office/officeart/2016/7/layout/LinearBlockProcessNumbered"/>
    <dgm:cxn modelId="{8234B9D0-9C5E-4AE2-AE48-2F41182505A8}" type="presParOf" srcId="{D14FB0FB-CAE5-4614-A9E3-1A29DB97CFAE}" destId="{897EF9AD-B931-4947-8727-EA2B0A3DC909}" srcOrd="1" destOrd="0" presId="urn:microsoft.com/office/officeart/2016/7/layout/LinearBlockProcessNumbered"/>
    <dgm:cxn modelId="{5EE83D73-19E2-43CE-A359-761424F0D572}" type="presParOf" srcId="{D14FB0FB-CAE5-4614-A9E3-1A29DB97CFAE}" destId="{DFB50F2C-5692-4D24-895B-E7C407FF85AE}" srcOrd="2" destOrd="0" presId="urn:microsoft.com/office/officeart/2016/7/layout/LinearBlockProcessNumbered"/>
    <dgm:cxn modelId="{FE51C769-6897-4AF0-87F4-035FA753E3F7}" type="presParOf" srcId="{F3BDFBF2-46CB-40C7-9140-3C5AA7C3138F}" destId="{DAD56FE7-B516-49A6-A0F1-2E03B79D930C}" srcOrd="5" destOrd="0" presId="urn:microsoft.com/office/officeart/2016/7/layout/LinearBlockProcessNumbered"/>
    <dgm:cxn modelId="{8A85D304-AD22-45D2-8F25-0E9742F000BC}" type="presParOf" srcId="{F3BDFBF2-46CB-40C7-9140-3C5AA7C3138F}" destId="{23ADDF87-2359-4D5F-8D8B-D3D690737815}" srcOrd="6" destOrd="0" presId="urn:microsoft.com/office/officeart/2016/7/layout/LinearBlockProcessNumbered"/>
    <dgm:cxn modelId="{6896EE1C-1682-43F6-9B5F-CB0D553B98A2}" type="presParOf" srcId="{23ADDF87-2359-4D5F-8D8B-D3D690737815}" destId="{1231B8AC-2698-494B-B775-E5333556A267}" srcOrd="0" destOrd="0" presId="urn:microsoft.com/office/officeart/2016/7/layout/LinearBlockProcessNumbered"/>
    <dgm:cxn modelId="{07A907CA-B270-4367-ABAF-54E6A7D142B4}" type="presParOf" srcId="{23ADDF87-2359-4D5F-8D8B-D3D690737815}" destId="{00355A1F-A6FF-45D6-B2FD-4224B5D19683}" srcOrd="1" destOrd="0" presId="urn:microsoft.com/office/officeart/2016/7/layout/LinearBlockProcessNumbered"/>
    <dgm:cxn modelId="{A4E0772B-B08E-4F6E-9231-96B61E019F90}" type="presParOf" srcId="{23ADDF87-2359-4D5F-8D8B-D3D690737815}" destId="{D3D8862A-5538-4BCE-8D69-8ECF4B8B5598}" srcOrd="2" destOrd="0" presId="urn:microsoft.com/office/officeart/2016/7/layout/LinearBlockProcessNumbered"/>
    <dgm:cxn modelId="{14AF8875-EE42-49E6-B4DB-E170DDCE5671}" type="presParOf" srcId="{F3BDFBF2-46CB-40C7-9140-3C5AA7C3138F}" destId="{438078EA-4205-46C6-8E70-6D8431E5D9D7}" srcOrd="7" destOrd="0" presId="urn:microsoft.com/office/officeart/2016/7/layout/LinearBlockProcessNumbered"/>
    <dgm:cxn modelId="{D4CF1682-A572-425B-8B7A-4687C093CF25}" type="presParOf" srcId="{F3BDFBF2-46CB-40C7-9140-3C5AA7C3138F}" destId="{52EFADCA-841A-4B56-BB0D-639C4134088B}" srcOrd="8" destOrd="0" presId="urn:microsoft.com/office/officeart/2016/7/layout/LinearBlockProcessNumbered"/>
    <dgm:cxn modelId="{C53B3781-6E58-4F26-AFA7-918D0346DC6E}" type="presParOf" srcId="{52EFADCA-841A-4B56-BB0D-639C4134088B}" destId="{C27BDC3B-008E-4E19-8682-F707184AB79E}" srcOrd="0" destOrd="0" presId="urn:microsoft.com/office/officeart/2016/7/layout/LinearBlockProcessNumbered"/>
    <dgm:cxn modelId="{2D69C9E2-5F2C-48BA-8EF0-579990245740}" type="presParOf" srcId="{52EFADCA-841A-4B56-BB0D-639C4134088B}" destId="{A093768D-6A55-4F9F-B728-614748575CEC}" srcOrd="1" destOrd="0" presId="urn:microsoft.com/office/officeart/2016/7/layout/LinearBlockProcessNumbered"/>
    <dgm:cxn modelId="{AC501A94-43CC-488A-B079-FF4867535271}" type="presParOf" srcId="{52EFADCA-841A-4B56-BB0D-639C4134088B}" destId="{77E13980-1D1E-464C-A5FE-867BDCA21A1E}" srcOrd="2" destOrd="0" presId="urn:microsoft.com/office/officeart/2016/7/layout/LinearBlockProcessNumbered"/>
    <dgm:cxn modelId="{B890CCE8-EB04-494C-9031-8853974BD41B}" type="presParOf" srcId="{F3BDFBF2-46CB-40C7-9140-3C5AA7C3138F}" destId="{03CFD0B5-78F8-48C9-9300-10E648B4E9D4}" srcOrd="9" destOrd="0" presId="urn:microsoft.com/office/officeart/2016/7/layout/LinearBlockProcessNumbered"/>
    <dgm:cxn modelId="{3E82E1FC-54C7-47AC-9FD1-5E1B385AA59A}" type="presParOf" srcId="{F3BDFBF2-46CB-40C7-9140-3C5AA7C3138F}" destId="{4AE67A59-86E3-431E-8552-57DF4EA32583}" srcOrd="10" destOrd="0" presId="urn:microsoft.com/office/officeart/2016/7/layout/LinearBlockProcessNumbered"/>
    <dgm:cxn modelId="{18C62FD1-8B10-4903-A40C-D8AE6AC9AD9A}" type="presParOf" srcId="{4AE67A59-86E3-431E-8552-57DF4EA32583}" destId="{28A00431-3777-48BD-9254-DC3ABE0EDEC1}" srcOrd="0" destOrd="0" presId="urn:microsoft.com/office/officeart/2016/7/layout/LinearBlockProcessNumbered"/>
    <dgm:cxn modelId="{5D0D1F64-7F51-4079-913F-0CF657597AF3}" type="presParOf" srcId="{4AE67A59-86E3-431E-8552-57DF4EA32583}" destId="{2A41A72A-55C0-4A4D-8D70-1A03D962A458}" srcOrd="1" destOrd="0" presId="urn:microsoft.com/office/officeart/2016/7/layout/LinearBlockProcessNumbered"/>
    <dgm:cxn modelId="{1A2194FF-276E-4DC8-8748-AAA06013AC16}" type="presParOf" srcId="{4AE67A59-86E3-431E-8552-57DF4EA32583}" destId="{4306E728-F13C-41BE-93B5-6860695B6BE1}" srcOrd="2" destOrd="0" presId="urn:microsoft.com/office/officeart/2016/7/layout/LinearBlockProcessNumbered"/>
    <dgm:cxn modelId="{D9E1E78A-DA58-4A9C-98AD-C4A24775B7F6}" type="presParOf" srcId="{F3BDFBF2-46CB-40C7-9140-3C5AA7C3138F}" destId="{BE1348A0-94AD-4EE1-BD32-9C4C6C4D3AD7}" srcOrd="11" destOrd="0" presId="urn:microsoft.com/office/officeart/2016/7/layout/LinearBlockProcessNumbered"/>
    <dgm:cxn modelId="{2F040145-A350-44D6-8C9A-2282005D7268}" type="presParOf" srcId="{F3BDFBF2-46CB-40C7-9140-3C5AA7C3138F}" destId="{FD1B576A-2E6C-4D86-AD84-0DCF45CAC147}" srcOrd="12" destOrd="0" presId="urn:microsoft.com/office/officeart/2016/7/layout/LinearBlockProcessNumbered"/>
    <dgm:cxn modelId="{EE3DBB45-FB11-4860-819F-C56A2A2A0148}" type="presParOf" srcId="{FD1B576A-2E6C-4D86-AD84-0DCF45CAC147}" destId="{5D855E34-1141-4E93-BC2C-D691FAD00803}" srcOrd="0" destOrd="0" presId="urn:microsoft.com/office/officeart/2016/7/layout/LinearBlockProcessNumbered"/>
    <dgm:cxn modelId="{43343799-5EBF-4BA4-BF26-A1E43FEC8B74}" type="presParOf" srcId="{FD1B576A-2E6C-4D86-AD84-0DCF45CAC147}" destId="{BAA0DE29-E16E-40EF-AA65-2B26BD7C4AD4}" srcOrd="1" destOrd="0" presId="urn:microsoft.com/office/officeart/2016/7/layout/LinearBlockProcessNumbered"/>
    <dgm:cxn modelId="{A2C96F16-0670-4F20-8A22-B8AD1AB914B0}" type="presParOf" srcId="{FD1B576A-2E6C-4D86-AD84-0DCF45CAC147}" destId="{BA94C539-E15F-425C-993C-12881A6AB691}" srcOrd="2" destOrd="0" presId="urn:microsoft.com/office/officeart/2016/7/layout/LinearBlockProcessNumbered"/>
    <dgm:cxn modelId="{284B6F38-C6A0-40D2-A64E-046DFFF37862}" type="presParOf" srcId="{F3BDFBF2-46CB-40C7-9140-3C5AA7C3138F}" destId="{E2A2FB24-4A1A-4D9D-B0B2-40709F8024FC}" srcOrd="13" destOrd="0" presId="urn:microsoft.com/office/officeart/2016/7/layout/LinearBlockProcessNumbered"/>
    <dgm:cxn modelId="{77C2B304-3E9F-4661-89AA-836CA7455015}" type="presParOf" srcId="{F3BDFBF2-46CB-40C7-9140-3C5AA7C3138F}" destId="{9E2FD134-E7BC-4424-BCD8-CBB70E50B6D6}" srcOrd="14" destOrd="0" presId="urn:microsoft.com/office/officeart/2016/7/layout/LinearBlockProcessNumbered"/>
    <dgm:cxn modelId="{A518BDAB-FEC7-48F0-B6F9-A433FE629211}" type="presParOf" srcId="{9E2FD134-E7BC-4424-BCD8-CBB70E50B6D6}" destId="{682459E2-FB06-44E4-92C8-734D03DE7E03}" srcOrd="0" destOrd="0" presId="urn:microsoft.com/office/officeart/2016/7/layout/LinearBlockProcessNumbered"/>
    <dgm:cxn modelId="{3C6C60DE-8195-4741-8E24-5AC1E041E24D}" type="presParOf" srcId="{9E2FD134-E7BC-4424-BCD8-CBB70E50B6D6}" destId="{712E524A-917D-4192-AE8D-6206C22705A7}" srcOrd="1" destOrd="0" presId="urn:microsoft.com/office/officeart/2016/7/layout/LinearBlockProcessNumbered"/>
    <dgm:cxn modelId="{B875C75F-C56F-469F-9960-5E62F68768AC}" type="presParOf" srcId="{9E2FD134-E7BC-4424-BCD8-CBB70E50B6D6}" destId="{E665444F-A282-478B-81C6-72BB353FDD6D}" srcOrd="2" destOrd="0" presId="urn:microsoft.com/office/officeart/2016/7/layout/LinearBlockProcessNumbered"/>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1303E90-F38B-4087-9B2D-BE7424CDCB0E}">
      <dsp:nvSpPr>
        <dsp:cNvPr id="0" name=""/>
        <dsp:cNvSpPr/>
      </dsp:nvSpPr>
      <dsp:spPr>
        <a:xfrm>
          <a:off x="205" y="251271"/>
          <a:ext cx="2479997" cy="2975996"/>
        </a:xfrm>
        <a:prstGeom prst="rect">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4969" tIns="0" rIns="244969" bIns="330200" numCol="1" spcCol="1270" anchor="t" anchorCtr="0">
          <a:noAutofit/>
        </a:bodyPr>
        <a:lstStyle/>
        <a:p>
          <a:pPr marL="0" lvl="0" indent="0" algn="l" defTabSz="1155700">
            <a:lnSpc>
              <a:spcPct val="90000"/>
            </a:lnSpc>
            <a:spcBef>
              <a:spcPct val="0"/>
            </a:spcBef>
            <a:spcAft>
              <a:spcPct val="35000"/>
            </a:spcAft>
            <a:buNone/>
          </a:pPr>
          <a:r>
            <a:rPr lang="en-GB" sz="2600" kern="1200"/>
            <a:t>Instructions</a:t>
          </a:r>
          <a:endParaRPr lang="en-US" sz="2600" kern="1200"/>
        </a:p>
      </dsp:txBody>
      <dsp:txXfrm>
        <a:off x="205" y="1441670"/>
        <a:ext cx="2479997" cy="1785598"/>
      </dsp:txXfrm>
    </dsp:sp>
    <dsp:sp modelId="{C22D8018-0142-477E-9BB4-53C961A66E62}">
      <dsp:nvSpPr>
        <dsp:cNvPr id="0" name=""/>
        <dsp:cNvSpPr/>
      </dsp:nvSpPr>
      <dsp:spPr>
        <a:xfrm>
          <a:off x="205" y="251271"/>
          <a:ext cx="2479997" cy="1190398"/>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244969" tIns="165100" rIns="244969" bIns="165100" numCol="1" spcCol="1270" anchor="ctr" anchorCtr="0">
          <a:noAutofit/>
        </a:bodyPr>
        <a:lstStyle/>
        <a:p>
          <a:pPr marL="0" lvl="0" indent="0" algn="l" defTabSz="2711450">
            <a:lnSpc>
              <a:spcPct val="90000"/>
            </a:lnSpc>
            <a:spcBef>
              <a:spcPct val="0"/>
            </a:spcBef>
            <a:spcAft>
              <a:spcPct val="35000"/>
            </a:spcAft>
            <a:buNone/>
          </a:pPr>
          <a:r>
            <a:rPr lang="en-US" sz="6100" kern="1200"/>
            <a:t>01</a:t>
          </a:r>
        </a:p>
      </dsp:txBody>
      <dsp:txXfrm>
        <a:off x="205" y="251271"/>
        <a:ext cx="2479997" cy="1190398"/>
      </dsp:txXfrm>
    </dsp:sp>
    <dsp:sp modelId="{919AF4EE-EFC6-4263-B4F3-1C66A8B9F487}">
      <dsp:nvSpPr>
        <dsp:cNvPr id="0" name=""/>
        <dsp:cNvSpPr/>
      </dsp:nvSpPr>
      <dsp:spPr>
        <a:xfrm>
          <a:off x="2678602" y="251271"/>
          <a:ext cx="2479997" cy="2975996"/>
        </a:xfrm>
        <a:prstGeom prst="rect">
          <a:avLst/>
        </a:prstGeom>
        <a:solidFill>
          <a:schemeClr val="accent2">
            <a:hueOff val="-485121"/>
            <a:satOff val="-27976"/>
            <a:lumOff val="2876"/>
            <a:alphaOff val="0"/>
          </a:schemeClr>
        </a:solidFill>
        <a:ln w="12700" cap="flat" cmpd="sng" algn="ctr">
          <a:solidFill>
            <a:schemeClr val="accent2">
              <a:hueOff val="-485121"/>
              <a:satOff val="-27976"/>
              <a:lumOff val="2876"/>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4969" tIns="0" rIns="244969" bIns="330200" numCol="1" spcCol="1270" anchor="t" anchorCtr="0">
          <a:noAutofit/>
        </a:bodyPr>
        <a:lstStyle/>
        <a:p>
          <a:pPr marL="0" lvl="0" indent="0" algn="l" defTabSz="1155700">
            <a:lnSpc>
              <a:spcPct val="90000"/>
            </a:lnSpc>
            <a:spcBef>
              <a:spcPct val="0"/>
            </a:spcBef>
            <a:spcAft>
              <a:spcPct val="35000"/>
            </a:spcAft>
            <a:buNone/>
          </a:pPr>
          <a:r>
            <a:rPr lang="en-GB" sz="2600" kern="1200"/>
            <a:t>Differentiation</a:t>
          </a:r>
          <a:endParaRPr lang="en-US" sz="2600" kern="1200"/>
        </a:p>
      </dsp:txBody>
      <dsp:txXfrm>
        <a:off x="2678602" y="1441670"/>
        <a:ext cx="2479997" cy="1785598"/>
      </dsp:txXfrm>
    </dsp:sp>
    <dsp:sp modelId="{2200F5B1-CC01-453C-847B-5FE94D185F88}">
      <dsp:nvSpPr>
        <dsp:cNvPr id="0" name=""/>
        <dsp:cNvSpPr/>
      </dsp:nvSpPr>
      <dsp:spPr>
        <a:xfrm>
          <a:off x="2678602" y="251271"/>
          <a:ext cx="2479997" cy="1190398"/>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244969" tIns="165100" rIns="244969" bIns="165100" numCol="1" spcCol="1270" anchor="ctr" anchorCtr="0">
          <a:noAutofit/>
        </a:bodyPr>
        <a:lstStyle/>
        <a:p>
          <a:pPr marL="0" lvl="0" indent="0" algn="l" defTabSz="2711450">
            <a:lnSpc>
              <a:spcPct val="90000"/>
            </a:lnSpc>
            <a:spcBef>
              <a:spcPct val="0"/>
            </a:spcBef>
            <a:spcAft>
              <a:spcPct val="35000"/>
            </a:spcAft>
            <a:buNone/>
          </a:pPr>
          <a:r>
            <a:rPr lang="en-US" sz="6100" kern="1200"/>
            <a:t>02</a:t>
          </a:r>
        </a:p>
      </dsp:txBody>
      <dsp:txXfrm>
        <a:off x="2678602" y="251271"/>
        <a:ext cx="2479997" cy="1190398"/>
      </dsp:txXfrm>
    </dsp:sp>
    <dsp:sp modelId="{80CC6C4A-EAE3-4162-B440-5A23D746BFAB}">
      <dsp:nvSpPr>
        <dsp:cNvPr id="0" name=""/>
        <dsp:cNvSpPr/>
      </dsp:nvSpPr>
      <dsp:spPr>
        <a:xfrm>
          <a:off x="5356999" y="251271"/>
          <a:ext cx="2479997" cy="2975996"/>
        </a:xfrm>
        <a:prstGeom prst="rect">
          <a:avLst/>
        </a:prstGeom>
        <a:solidFill>
          <a:schemeClr val="accent2">
            <a:hueOff val="-970242"/>
            <a:satOff val="-55952"/>
            <a:lumOff val="5752"/>
            <a:alphaOff val="0"/>
          </a:schemeClr>
        </a:solidFill>
        <a:ln w="12700" cap="flat" cmpd="sng" algn="ctr">
          <a:solidFill>
            <a:schemeClr val="accent2">
              <a:hueOff val="-970242"/>
              <a:satOff val="-55952"/>
              <a:lumOff val="5752"/>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4969" tIns="0" rIns="244969" bIns="330200" numCol="1" spcCol="1270" anchor="t" anchorCtr="0">
          <a:noAutofit/>
        </a:bodyPr>
        <a:lstStyle/>
        <a:p>
          <a:pPr marL="0" lvl="0" indent="0" algn="l" defTabSz="1155700">
            <a:lnSpc>
              <a:spcPct val="90000"/>
            </a:lnSpc>
            <a:spcBef>
              <a:spcPct val="0"/>
            </a:spcBef>
            <a:spcAft>
              <a:spcPct val="35000"/>
            </a:spcAft>
            <a:buNone/>
          </a:pPr>
          <a:r>
            <a:rPr lang="en-GB" sz="2600" kern="1200"/>
            <a:t>Long-term planning: reviewing and recycling</a:t>
          </a:r>
          <a:endParaRPr lang="en-US" sz="2600" kern="1200"/>
        </a:p>
      </dsp:txBody>
      <dsp:txXfrm>
        <a:off x="5356999" y="1441670"/>
        <a:ext cx="2479997" cy="1785598"/>
      </dsp:txXfrm>
    </dsp:sp>
    <dsp:sp modelId="{C0B3AF1D-0014-41C5-92D8-FDE4E9DC27DD}">
      <dsp:nvSpPr>
        <dsp:cNvPr id="0" name=""/>
        <dsp:cNvSpPr/>
      </dsp:nvSpPr>
      <dsp:spPr>
        <a:xfrm>
          <a:off x="5356999" y="251271"/>
          <a:ext cx="2479997" cy="1190398"/>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244969" tIns="165100" rIns="244969" bIns="165100" numCol="1" spcCol="1270" anchor="ctr" anchorCtr="0">
          <a:noAutofit/>
        </a:bodyPr>
        <a:lstStyle/>
        <a:p>
          <a:pPr marL="0" lvl="0" indent="0" algn="l" defTabSz="2711450">
            <a:lnSpc>
              <a:spcPct val="90000"/>
            </a:lnSpc>
            <a:spcBef>
              <a:spcPct val="0"/>
            </a:spcBef>
            <a:spcAft>
              <a:spcPct val="35000"/>
            </a:spcAft>
            <a:buNone/>
          </a:pPr>
          <a:r>
            <a:rPr lang="en-US" sz="6100" kern="1200"/>
            <a:t>03</a:t>
          </a:r>
        </a:p>
      </dsp:txBody>
      <dsp:txXfrm>
        <a:off x="5356999" y="251271"/>
        <a:ext cx="2479997" cy="1190398"/>
      </dsp:txXfrm>
    </dsp:sp>
    <dsp:sp modelId="{0E81F78C-A1BC-4061-8DB4-64C28FEDA706}">
      <dsp:nvSpPr>
        <dsp:cNvPr id="0" name=""/>
        <dsp:cNvSpPr/>
      </dsp:nvSpPr>
      <dsp:spPr>
        <a:xfrm>
          <a:off x="8035397" y="251271"/>
          <a:ext cx="2479997" cy="2975996"/>
        </a:xfrm>
        <a:prstGeom prst="rect">
          <a:avLst/>
        </a:prstGeom>
        <a:solidFill>
          <a:schemeClr val="accent2">
            <a:hueOff val="-1455363"/>
            <a:satOff val="-83928"/>
            <a:lumOff val="8628"/>
            <a:alphaOff val="0"/>
          </a:schemeClr>
        </a:solidFill>
        <a:ln w="12700" cap="flat" cmpd="sng" algn="ctr">
          <a:solidFill>
            <a:schemeClr val="accent2">
              <a:hueOff val="-1455363"/>
              <a:satOff val="-83928"/>
              <a:lumOff val="862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4969" tIns="0" rIns="244969" bIns="330200" numCol="1" spcCol="1270" anchor="t" anchorCtr="0">
          <a:noAutofit/>
        </a:bodyPr>
        <a:lstStyle/>
        <a:p>
          <a:pPr marL="0" lvl="0" indent="0" algn="l" defTabSz="1155700">
            <a:lnSpc>
              <a:spcPct val="90000"/>
            </a:lnSpc>
            <a:spcBef>
              <a:spcPct val="0"/>
            </a:spcBef>
            <a:spcAft>
              <a:spcPct val="35000"/>
            </a:spcAft>
            <a:buNone/>
          </a:pPr>
          <a:r>
            <a:rPr lang="en-GB" sz="2600" kern="1200"/>
            <a:t>Error correction</a:t>
          </a:r>
          <a:endParaRPr lang="en-US" sz="2600" kern="1200"/>
        </a:p>
      </dsp:txBody>
      <dsp:txXfrm>
        <a:off x="8035397" y="1441670"/>
        <a:ext cx="2479997" cy="1785598"/>
      </dsp:txXfrm>
    </dsp:sp>
    <dsp:sp modelId="{D7A40AF2-4A48-4BBC-BA3E-ABCB27B4E05E}">
      <dsp:nvSpPr>
        <dsp:cNvPr id="0" name=""/>
        <dsp:cNvSpPr/>
      </dsp:nvSpPr>
      <dsp:spPr>
        <a:xfrm>
          <a:off x="8035397" y="251271"/>
          <a:ext cx="2479997" cy="1190398"/>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244969" tIns="165100" rIns="244969" bIns="165100" numCol="1" spcCol="1270" anchor="ctr" anchorCtr="0">
          <a:noAutofit/>
        </a:bodyPr>
        <a:lstStyle/>
        <a:p>
          <a:pPr marL="0" lvl="0" indent="0" algn="l" defTabSz="2711450">
            <a:lnSpc>
              <a:spcPct val="90000"/>
            </a:lnSpc>
            <a:spcBef>
              <a:spcPct val="0"/>
            </a:spcBef>
            <a:spcAft>
              <a:spcPct val="35000"/>
            </a:spcAft>
            <a:buNone/>
          </a:pPr>
          <a:r>
            <a:rPr lang="en-US" sz="6100" kern="1200"/>
            <a:t>04</a:t>
          </a:r>
        </a:p>
      </dsp:txBody>
      <dsp:txXfrm>
        <a:off x="8035397" y="251271"/>
        <a:ext cx="2479997" cy="119039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8D26E9F-378D-4F50-9E49-E6FF8B594C68}">
      <dsp:nvSpPr>
        <dsp:cNvPr id="0" name=""/>
        <dsp:cNvSpPr/>
      </dsp:nvSpPr>
      <dsp:spPr>
        <a:xfrm>
          <a:off x="0" y="6"/>
          <a:ext cx="1228445" cy="4154481"/>
        </a:xfrm>
        <a:prstGeom prst="rect">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343" tIns="0" rIns="121343" bIns="330200" numCol="1" spcCol="1270" anchor="t" anchorCtr="0">
          <a:noAutofit/>
        </a:bodyPr>
        <a:lstStyle/>
        <a:p>
          <a:pPr marL="0" lvl="0" indent="0" algn="l" defTabSz="1600200">
            <a:lnSpc>
              <a:spcPct val="90000"/>
            </a:lnSpc>
            <a:spcBef>
              <a:spcPct val="0"/>
            </a:spcBef>
            <a:spcAft>
              <a:spcPct val="35000"/>
            </a:spcAft>
            <a:buNone/>
          </a:pPr>
          <a:r>
            <a:rPr lang="en-GB" sz="3600" kern="1200" dirty="0"/>
            <a:t>Be </a:t>
          </a:r>
          <a:r>
            <a:rPr lang="en-GB" sz="3600" kern="1200" dirty="0" err="1"/>
            <a:t>selec</a:t>
          </a:r>
          <a:r>
            <a:rPr lang="en-GB" sz="3600" kern="1200" dirty="0"/>
            <a:t>- </a:t>
          </a:r>
          <a:r>
            <a:rPr lang="en-GB" sz="3600" kern="1200" dirty="0" err="1"/>
            <a:t>tive</a:t>
          </a:r>
          <a:endParaRPr lang="en-US" sz="3600" kern="1200" dirty="0"/>
        </a:p>
      </dsp:txBody>
      <dsp:txXfrm>
        <a:off x="0" y="1661799"/>
        <a:ext cx="1228445" cy="2492688"/>
      </dsp:txXfrm>
    </dsp:sp>
    <dsp:sp modelId="{7ACD8349-5B61-4DB8-8950-92137A6E59D2}">
      <dsp:nvSpPr>
        <dsp:cNvPr id="0" name=""/>
        <dsp:cNvSpPr/>
      </dsp:nvSpPr>
      <dsp:spPr>
        <a:xfrm>
          <a:off x="51" y="1340176"/>
          <a:ext cx="1228445" cy="589654"/>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121343" tIns="165100" rIns="121343" bIns="165100" numCol="1" spcCol="1270" anchor="ctr" anchorCtr="0">
          <a:noAutofit/>
        </a:bodyPr>
        <a:lstStyle/>
        <a:p>
          <a:pPr marL="0" lvl="0" indent="0" algn="l" defTabSz="800100">
            <a:lnSpc>
              <a:spcPct val="90000"/>
            </a:lnSpc>
            <a:spcBef>
              <a:spcPct val="0"/>
            </a:spcBef>
            <a:spcAft>
              <a:spcPct val="35000"/>
            </a:spcAft>
            <a:buNone/>
          </a:pPr>
          <a:r>
            <a:rPr lang="en-US" sz="1800" kern="1200"/>
            <a:t>1</a:t>
          </a:r>
        </a:p>
      </dsp:txBody>
      <dsp:txXfrm>
        <a:off x="51" y="1340176"/>
        <a:ext cx="1228445" cy="589654"/>
      </dsp:txXfrm>
    </dsp:sp>
    <dsp:sp modelId="{0381FBD0-D943-45FF-9E57-CEAC09EC0618}">
      <dsp:nvSpPr>
        <dsp:cNvPr id="0" name=""/>
        <dsp:cNvSpPr/>
      </dsp:nvSpPr>
      <dsp:spPr>
        <a:xfrm>
          <a:off x="1390946" y="6"/>
          <a:ext cx="1228445" cy="4154481"/>
        </a:xfrm>
        <a:prstGeom prst="rect">
          <a:avLst/>
        </a:prstGeom>
        <a:solidFill>
          <a:schemeClr val="accent2">
            <a:hueOff val="-207909"/>
            <a:satOff val="-11990"/>
            <a:lumOff val="1233"/>
            <a:alphaOff val="0"/>
          </a:schemeClr>
        </a:solidFill>
        <a:ln w="12700" cap="flat" cmpd="sng" algn="ctr">
          <a:solidFill>
            <a:schemeClr val="accent2">
              <a:hueOff val="-207909"/>
              <a:satOff val="-11990"/>
              <a:lumOff val="1233"/>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343" tIns="0" rIns="121343" bIns="330200" numCol="1" spcCol="1270" anchor="t" anchorCtr="0">
          <a:noAutofit/>
        </a:bodyPr>
        <a:lstStyle/>
        <a:p>
          <a:pPr marL="0" lvl="0" indent="0" algn="l" defTabSz="1244600">
            <a:lnSpc>
              <a:spcPct val="90000"/>
            </a:lnSpc>
            <a:spcBef>
              <a:spcPct val="0"/>
            </a:spcBef>
            <a:spcAft>
              <a:spcPct val="35000"/>
            </a:spcAft>
            <a:buNone/>
          </a:pPr>
          <a:r>
            <a:rPr lang="en-GB" sz="2800" kern="1200" dirty="0"/>
            <a:t>Use as little language as possible</a:t>
          </a:r>
          <a:endParaRPr lang="en-US" sz="2800" kern="1200" dirty="0"/>
        </a:p>
      </dsp:txBody>
      <dsp:txXfrm>
        <a:off x="1390946" y="1661799"/>
        <a:ext cx="1228445" cy="2492688"/>
      </dsp:txXfrm>
    </dsp:sp>
    <dsp:sp modelId="{60702130-EA66-4AC2-A024-D3951F52CB93}">
      <dsp:nvSpPr>
        <dsp:cNvPr id="0" name=""/>
        <dsp:cNvSpPr/>
      </dsp:nvSpPr>
      <dsp:spPr>
        <a:xfrm>
          <a:off x="1326772" y="1340176"/>
          <a:ext cx="1228445" cy="589654"/>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121343" tIns="165100" rIns="121343" bIns="165100" numCol="1" spcCol="1270" anchor="ctr" anchorCtr="0">
          <a:noAutofit/>
        </a:bodyPr>
        <a:lstStyle/>
        <a:p>
          <a:pPr marL="0" lvl="0" indent="0" algn="l" defTabSz="800100">
            <a:lnSpc>
              <a:spcPct val="90000"/>
            </a:lnSpc>
            <a:spcBef>
              <a:spcPct val="0"/>
            </a:spcBef>
            <a:spcAft>
              <a:spcPct val="35000"/>
            </a:spcAft>
            <a:buNone/>
          </a:pPr>
          <a:r>
            <a:rPr lang="en-US" sz="1800" kern="1200"/>
            <a:t>2</a:t>
          </a:r>
        </a:p>
      </dsp:txBody>
      <dsp:txXfrm>
        <a:off x="1326772" y="1340176"/>
        <a:ext cx="1228445" cy="589654"/>
      </dsp:txXfrm>
    </dsp:sp>
    <dsp:sp modelId="{AD29ADFB-28D0-44FC-8B76-11033A489AE3}">
      <dsp:nvSpPr>
        <dsp:cNvPr id="0" name=""/>
        <dsp:cNvSpPr/>
      </dsp:nvSpPr>
      <dsp:spPr>
        <a:xfrm>
          <a:off x="2653494" y="3"/>
          <a:ext cx="1228445" cy="4154481"/>
        </a:xfrm>
        <a:prstGeom prst="rect">
          <a:avLst/>
        </a:prstGeom>
        <a:solidFill>
          <a:schemeClr val="accent2">
            <a:hueOff val="-415818"/>
            <a:satOff val="-23979"/>
            <a:lumOff val="2465"/>
            <a:alphaOff val="0"/>
          </a:schemeClr>
        </a:solidFill>
        <a:ln w="12700" cap="flat" cmpd="sng" algn="ctr">
          <a:solidFill>
            <a:schemeClr val="accent2">
              <a:hueOff val="-415818"/>
              <a:satOff val="-23979"/>
              <a:lumOff val="2465"/>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343" tIns="0" rIns="121343" bIns="330200" numCol="1" spcCol="1270" anchor="t" anchorCtr="0">
          <a:noAutofit/>
        </a:bodyPr>
        <a:lstStyle/>
        <a:p>
          <a:pPr marL="0" lvl="0" indent="0" algn="l" defTabSz="1244600">
            <a:lnSpc>
              <a:spcPct val="90000"/>
            </a:lnSpc>
            <a:spcBef>
              <a:spcPct val="0"/>
            </a:spcBef>
            <a:spcAft>
              <a:spcPct val="35000"/>
            </a:spcAft>
            <a:buNone/>
          </a:pPr>
          <a:r>
            <a:rPr lang="en-GB" sz="2800" kern="1200" dirty="0"/>
            <a:t>Check understand-</a:t>
          </a:r>
          <a:r>
            <a:rPr lang="en-GB" sz="2800" kern="1200" dirty="0" err="1"/>
            <a:t>ing</a:t>
          </a:r>
          <a:r>
            <a:rPr lang="en-GB" sz="2800" kern="1200" dirty="0"/>
            <a:t> thoroughly</a:t>
          </a:r>
          <a:endParaRPr lang="en-US" sz="2800" kern="1200" dirty="0"/>
        </a:p>
      </dsp:txBody>
      <dsp:txXfrm>
        <a:off x="2653494" y="1661795"/>
        <a:ext cx="1228445" cy="2492688"/>
      </dsp:txXfrm>
    </dsp:sp>
    <dsp:sp modelId="{897EF9AD-B931-4947-8727-EA2B0A3DC909}">
      <dsp:nvSpPr>
        <dsp:cNvPr id="0" name=""/>
        <dsp:cNvSpPr/>
      </dsp:nvSpPr>
      <dsp:spPr>
        <a:xfrm>
          <a:off x="2653494" y="1340176"/>
          <a:ext cx="1228445" cy="589654"/>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121343" tIns="165100" rIns="121343" bIns="165100" numCol="1" spcCol="1270" anchor="ctr" anchorCtr="0">
          <a:noAutofit/>
        </a:bodyPr>
        <a:lstStyle/>
        <a:p>
          <a:pPr marL="0" lvl="0" indent="0" algn="l" defTabSz="800100">
            <a:lnSpc>
              <a:spcPct val="90000"/>
            </a:lnSpc>
            <a:spcBef>
              <a:spcPct val="0"/>
            </a:spcBef>
            <a:spcAft>
              <a:spcPct val="35000"/>
            </a:spcAft>
            <a:buNone/>
          </a:pPr>
          <a:r>
            <a:rPr lang="en-US" sz="1800" kern="1200"/>
            <a:t>3</a:t>
          </a:r>
        </a:p>
      </dsp:txBody>
      <dsp:txXfrm>
        <a:off x="2653494" y="1340176"/>
        <a:ext cx="1228445" cy="589654"/>
      </dsp:txXfrm>
    </dsp:sp>
    <dsp:sp modelId="{1231B8AC-2698-494B-B775-E5333556A267}">
      <dsp:nvSpPr>
        <dsp:cNvPr id="0" name=""/>
        <dsp:cNvSpPr/>
      </dsp:nvSpPr>
      <dsp:spPr>
        <a:xfrm>
          <a:off x="3980216" y="3"/>
          <a:ext cx="1228445" cy="4154481"/>
        </a:xfrm>
        <a:prstGeom prst="rect">
          <a:avLst/>
        </a:prstGeom>
        <a:solidFill>
          <a:schemeClr val="accent2">
            <a:hueOff val="-623727"/>
            <a:satOff val="-35969"/>
            <a:lumOff val="3698"/>
            <a:alphaOff val="0"/>
          </a:schemeClr>
        </a:solidFill>
        <a:ln w="12700" cap="flat" cmpd="sng" algn="ctr">
          <a:solidFill>
            <a:schemeClr val="accent2">
              <a:hueOff val="-623727"/>
              <a:satOff val="-35969"/>
              <a:lumOff val="369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343" tIns="0" rIns="121343" bIns="330200" numCol="1" spcCol="1270" anchor="t" anchorCtr="0">
          <a:noAutofit/>
        </a:bodyPr>
        <a:lstStyle/>
        <a:p>
          <a:pPr marL="0" lvl="0" indent="0" algn="l" defTabSz="1244600">
            <a:lnSpc>
              <a:spcPct val="90000"/>
            </a:lnSpc>
            <a:spcBef>
              <a:spcPct val="0"/>
            </a:spcBef>
            <a:spcAft>
              <a:spcPct val="35000"/>
            </a:spcAft>
            <a:buNone/>
          </a:pPr>
          <a:r>
            <a:rPr lang="en-GB" sz="2800" kern="1200" dirty="0"/>
            <a:t>Show don’t explain</a:t>
          </a:r>
          <a:endParaRPr lang="en-US" sz="2800" kern="1200" dirty="0"/>
        </a:p>
      </dsp:txBody>
      <dsp:txXfrm>
        <a:off x="3980216" y="1661795"/>
        <a:ext cx="1228445" cy="2492688"/>
      </dsp:txXfrm>
    </dsp:sp>
    <dsp:sp modelId="{00355A1F-A6FF-45D6-B2FD-4224B5D19683}">
      <dsp:nvSpPr>
        <dsp:cNvPr id="0" name=""/>
        <dsp:cNvSpPr/>
      </dsp:nvSpPr>
      <dsp:spPr>
        <a:xfrm>
          <a:off x="3980216" y="1340176"/>
          <a:ext cx="1228445" cy="589654"/>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121343" tIns="165100" rIns="121343" bIns="165100" numCol="1" spcCol="1270" anchor="ctr" anchorCtr="0">
          <a:noAutofit/>
        </a:bodyPr>
        <a:lstStyle/>
        <a:p>
          <a:pPr marL="0" lvl="0" indent="0" algn="l" defTabSz="800100">
            <a:lnSpc>
              <a:spcPct val="90000"/>
            </a:lnSpc>
            <a:spcBef>
              <a:spcPct val="0"/>
            </a:spcBef>
            <a:spcAft>
              <a:spcPct val="35000"/>
            </a:spcAft>
            <a:buNone/>
          </a:pPr>
          <a:r>
            <a:rPr lang="en-US" sz="1800" kern="1200"/>
            <a:t>4</a:t>
          </a:r>
        </a:p>
      </dsp:txBody>
      <dsp:txXfrm>
        <a:off x="3980216" y="1340176"/>
        <a:ext cx="1228445" cy="589654"/>
      </dsp:txXfrm>
    </dsp:sp>
    <dsp:sp modelId="{C27BDC3B-008E-4E19-8682-F707184AB79E}">
      <dsp:nvSpPr>
        <dsp:cNvPr id="0" name=""/>
        <dsp:cNvSpPr/>
      </dsp:nvSpPr>
      <dsp:spPr>
        <a:xfrm>
          <a:off x="5306937" y="3"/>
          <a:ext cx="1228445" cy="4154481"/>
        </a:xfrm>
        <a:prstGeom prst="rect">
          <a:avLst/>
        </a:prstGeom>
        <a:solidFill>
          <a:schemeClr val="accent2">
            <a:hueOff val="-831636"/>
            <a:satOff val="-47959"/>
            <a:lumOff val="4930"/>
            <a:alphaOff val="0"/>
          </a:schemeClr>
        </a:solidFill>
        <a:ln w="12700" cap="flat" cmpd="sng" algn="ctr">
          <a:solidFill>
            <a:schemeClr val="accent2">
              <a:hueOff val="-831636"/>
              <a:satOff val="-47959"/>
              <a:lumOff val="493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343" tIns="0" rIns="121343" bIns="330200" numCol="1" spcCol="1270" anchor="t" anchorCtr="0">
          <a:noAutofit/>
        </a:bodyPr>
        <a:lstStyle/>
        <a:p>
          <a:pPr marL="0" lvl="0" indent="0" algn="l" defTabSz="1244600">
            <a:lnSpc>
              <a:spcPct val="90000"/>
            </a:lnSpc>
            <a:spcBef>
              <a:spcPct val="0"/>
            </a:spcBef>
            <a:spcAft>
              <a:spcPct val="35000"/>
            </a:spcAft>
            <a:buNone/>
          </a:pPr>
          <a:r>
            <a:rPr lang="en-GB" sz="2800" kern="1200" dirty="0" err="1"/>
            <a:t>Loca</a:t>
          </a:r>
          <a:r>
            <a:rPr lang="en-GB" sz="2800" kern="1200" dirty="0"/>
            <a:t>-ting and categorising helps</a:t>
          </a:r>
          <a:endParaRPr lang="en-US" sz="2800" kern="1200" dirty="0"/>
        </a:p>
      </dsp:txBody>
      <dsp:txXfrm>
        <a:off x="5306937" y="1661795"/>
        <a:ext cx="1228445" cy="2492688"/>
      </dsp:txXfrm>
    </dsp:sp>
    <dsp:sp modelId="{A093768D-6A55-4F9F-B728-614748575CEC}">
      <dsp:nvSpPr>
        <dsp:cNvPr id="0" name=""/>
        <dsp:cNvSpPr/>
      </dsp:nvSpPr>
      <dsp:spPr>
        <a:xfrm>
          <a:off x="5306937" y="1340176"/>
          <a:ext cx="1228445" cy="589654"/>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121343" tIns="165100" rIns="121343" bIns="165100" numCol="1" spcCol="1270" anchor="ctr" anchorCtr="0">
          <a:noAutofit/>
        </a:bodyPr>
        <a:lstStyle/>
        <a:p>
          <a:pPr marL="0" lvl="0" indent="0" algn="l" defTabSz="800100">
            <a:lnSpc>
              <a:spcPct val="90000"/>
            </a:lnSpc>
            <a:spcBef>
              <a:spcPct val="0"/>
            </a:spcBef>
            <a:spcAft>
              <a:spcPct val="35000"/>
            </a:spcAft>
            <a:buNone/>
          </a:pPr>
          <a:r>
            <a:rPr lang="en-US" sz="1800" kern="1200"/>
            <a:t>5</a:t>
          </a:r>
        </a:p>
      </dsp:txBody>
      <dsp:txXfrm>
        <a:off x="5306937" y="1340176"/>
        <a:ext cx="1228445" cy="589654"/>
      </dsp:txXfrm>
    </dsp:sp>
    <dsp:sp modelId="{28A00431-3777-48BD-9254-DC3ABE0EDEC1}">
      <dsp:nvSpPr>
        <dsp:cNvPr id="0" name=""/>
        <dsp:cNvSpPr/>
      </dsp:nvSpPr>
      <dsp:spPr>
        <a:xfrm>
          <a:off x="6633659" y="3"/>
          <a:ext cx="1228445" cy="4154481"/>
        </a:xfrm>
        <a:prstGeom prst="rect">
          <a:avLst/>
        </a:prstGeom>
        <a:solidFill>
          <a:schemeClr val="accent2">
            <a:hueOff val="-1039545"/>
            <a:satOff val="-59949"/>
            <a:lumOff val="6163"/>
            <a:alphaOff val="0"/>
          </a:schemeClr>
        </a:solidFill>
        <a:ln w="12700" cap="flat" cmpd="sng" algn="ctr">
          <a:solidFill>
            <a:schemeClr val="accent2">
              <a:hueOff val="-1039545"/>
              <a:satOff val="-59949"/>
              <a:lumOff val="6163"/>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343" tIns="0" rIns="121343" bIns="330200" numCol="1" spcCol="1270" anchor="t" anchorCtr="0">
          <a:noAutofit/>
        </a:bodyPr>
        <a:lstStyle/>
        <a:p>
          <a:pPr marL="0" lvl="0" indent="0" algn="l" defTabSz="1244600">
            <a:lnSpc>
              <a:spcPct val="90000"/>
            </a:lnSpc>
            <a:spcBef>
              <a:spcPct val="0"/>
            </a:spcBef>
            <a:spcAft>
              <a:spcPct val="35000"/>
            </a:spcAft>
            <a:buNone/>
          </a:pPr>
          <a:r>
            <a:rPr lang="en-GB" sz="2800" kern="1200" dirty="0"/>
            <a:t>Do a few to-</a:t>
          </a:r>
          <a:r>
            <a:rPr lang="en-GB" sz="2800" kern="1200" dirty="0" err="1"/>
            <a:t>gether</a:t>
          </a:r>
          <a:r>
            <a:rPr lang="en-GB" sz="2800" kern="1200" dirty="0"/>
            <a:t> first</a:t>
          </a:r>
          <a:endParaRPr lang="en-US" sz="2800" kern="1200" dirty="0"/>
        </a:p>
      </dsp:txBody>
      <dsp:txXfrm>
        <a:off x="6633659" y="1661795"/>
        <a:ext cx="1228445" cy="2492688"/>
      </dsp:txXfrm>
    </dsp:sp>
    <dsp:sp modelId="{2A41A72A-55C0-4A4D-8D70-1A03D962A458}">
      <dsp:nvSpPr>
        <dsp:cNvPr id="0" name=""/>
        <dsp:cNvSpPr/>
      </dsp:nvSpPr>
      <dsp:spPr>
        <a:xfrm>
          <a:off x="6633659" y="1340176"/>
          <a:ext cx="1228445" cy="589654"/>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121343" tIns="165100" rIns="121343" bIns="165100" numCol="1" spcCol="1270" anchor="ctr" anchorCtr="0">
          <a:noAutofit/>
        </a:bodyPr>
        <a:lstStyle/>
        <a:p>
          <a:pPr marL="0" lvl="0" indent="0" algn="l" defTabSz="800100">
            <a:lnSpc>
              <a:spcPct val="90000"/>
            </a:lnSpc>
            <a:spcBef>
              <a:spcPct val="0"/>
            </a:spcBef>
            <a:spcAft>
              <a:spcPct val="35000"/>
            </a:spcAft>
            <a:buNone/>
          </a:pPr>
          <a:r>
            <a:rPr lang="en-US" sz="1800" kern="1200"/>
            <a:t>6</a:t>
          </a:r>
        </a:p>
      </dsp:txBody>
      <dsp:txXfrm>
        <a:off x="6633659" y="1340176"/>
        <a:ext cx="1228445" cy="589654"/>
      </dsp:txXfrm>
    </dsp:sp>
    <dsp:sp modelId="{5D855E34-1141-4E93-BC2C-D691FAD00803}">
      <dsp:nvSpPr>
        <dsp:cNvPr id="0" name=""/>
        <dsp:cNvSpPr/>
      </dsp:nvSpPr>
      <dsp:spPr>
        <a:xfrm>
          <a:off x="7960381" y="6"/>
          <a:ext cx="1228445" cy="4154481"/>
        </a:xfrm>
        <a:prstGeom prst="rect">
          <a:avLst/>
        </a:prstGeom>
        <a:solidFill>
          <a:schemeClr val="accent2">
            <a:hueOff val="-1247454"/>
            <a:satOff val="-71938"/>
            <a:lumOff val="7395"/>
            <a:alphaOff val="0"/>
          </a:schemeClr>
        </a:solidFill>
        <a:ln w="12700" cap="flat" cmpd="sng" algn="ctr">
          <a:solidFill>
            <a:schemeClr val="accent2">
              <a:hueOff val="-1247454"/>
              <a:satOff val="-71938"/>
              <a:lumOff val="7395"/>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343" tIns="0" rIns="121343" bIns="330200" numCol="1" spcCol="1270" anchor="t" anchorCtr="0">
          <a:noAutofit/>
        </a:bodyPr>
        <a:lstStyle/>
        <a:p>
          <a:pPr marL="0" lvl="0" indent="0" algn="l" defTabSz="1155700">
            <a:lnSpc>
              <a:spcPct val="90000"/>
            </a:lnSpc>
            <a:spcBef>
              <a:spcPct val="0"/>
            </a:spcBef>
            <a:spcAft>
              <a:spcPct val="35000"/>
            </a:spcAft>
            <a:buNone/>
          </a:pPr>
          <a:r>
            <a:rPr lang="en-US" sz="2600" kern="1200" dirty="0"/>
            <a:t>Get learners active-</a:t>
          </a:r>
          <a:r>
            <a:rPr lang="en-US" sz="2600" kern="1200" dirty="0" err="1"/>
            <a:t>ly</a:t>
          </a:r>
          <a:r>
            <a:rPr lang="en-US" sz="2600" kern="1200" dirty="0"/>
            <a:t> involved</a:t>
          </a:r>
        </a:p>
      </dsp:txBody>
      <dsp:txXfrm>
        <a:off x="7960381" y="1661799"/>
        <a:ext cx="1228445" cy="2492688"/>
      </dsp:txXfrm>
    </dsp:sp>
    <dsp:sp modelId="{BAA0DE29-E16E-40EF-AA65-2B26BD7C4AD4}">
      <dsp:nvSpPr>
        <dsp:cNvPr id="0" name=""/>
        <dsp:cNvSpPr/>
      </dsp:nvSpPr>
      <dsp:spPr>
        <a:xfrm>
          <a:off x="7960381" y="1340176"/>
          <a:ext cx="1228445" cy="589654"/>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121343" tIns="165100" rIns="121343" bIns="165100" numCol="1" spcCol="1270" anchor="ctr" anchorCtr="0">
          <a:noAutofit/>
        </a:bodyPr>
        <a:lstStyle/>
        <a:p>
          <a:pPr marL="0" lvl="0" indent="0" algn="l" defTabSz="800100">
            <a:lnSpc>
              <a:spcPct val="90000"/>
            </a:lnSpc>
            <a:spcBef>
              <a:spcPct val="0"/>
            </a:spcBef>
            <a:spcAft>
              <a:spcPct val="35000"/>
            </a:spcAft>
            <a:buNone/>
          </a:pPr>
          <a:r>
            <a:rPr lang="en-US" sz="1800" kern="1200"/>
            <a:t>7</a:t>
          </a:r>
        </a:p>
      </dsp:txBody>
      <dsp:txXfrm>
        <a:off x="7960381" y="1340176"/>
        <a:ext cx="1228445" cy="589654"/>
      </dsp:txXfrm>
    </dsp:sp>
    <dsp:sp modelId="{682459E2-FB06-44E4-92C8-734D03DE7E03}">
      <dsp:nvSpPr>
        <dsp:cNvPr id="0" name=""/>
        <dsp:cNvSpPr/>
      </dsp:nvSpPr>
      <dsp:spPr>
        <a:xfrm>
          <a:off x="9287102" y="3"/>
          <a:ext cx="1228445" cy="4154481"/>
        </a:xfrm>
        <a:prstGeom prst="rect">
          <a:avLst/>
        </a:prstGeom>
        <a:solidFill>
          <a:schemeClr val="accent2">
            <a:hueOff val="-1455363"/>
            <a:satOff val="-83928"/>
            <a:lumOff val="8628"/>
            <a:alphaOff val="0"/>
          </a:schemeClr>
        </a:solidFill>
        <a:ln w="12700" cap="flat" cmpd="sng" algn="ctr">
          <a:solidFill>
            <a:schemeClr val="accent2">
              <a:hueOff val="-1455363"/>
              <a:satOff val="-83928"/>
              <a:lumOff val="862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343" tIns="0" rIns="121343" bIns="330200" numCol="1" spcCol="1270" anchor="t" anchorCtr="0">
          <a:noAutofit/>
        </a:bodyPr>
        <a:lstStyle/>
        <a:p>
          <a:pPr marL="0" lvl="0" indent="0" algn="l" defTabSz="1066800">
            <a:lnSpc>
              <a:spcPct val="90000"/>
            </a:lnSpc>
            <a:spcBef>
              <a:spcPct val="0"/>
            </a:spcBef>
            <a:spcAft>
              <a:spcPct val="35000"/>
            </a:spcAft>
            <a:buNone/>
          </a:pPr>
          <a:r>
            <a:rPr lang="en-US" sz="2400" kern="1200" dirty="0"/>
            <a:t>Grade and focus your language</a:t>
          </a:r>
        </a:p>
      </dsp:txBody>
      <dsp:txXfrm>
        <a:off x="9287102" y="1661795"/>
        <a:ext cx="1228445" cy="2492688"/>
      </dsp:txXfrm>
    </dsp:sp>
    <dsp:sp modelId="{712E524A-917D-4192-AE8D-6206C22705A7}">
      <dsp:nvSpPr>
        <dsp:cNvPr id="0" name=""/>
        <dsp:cNvSpPr/>
      </dsp:nvSpPr>
      <dsp:spPr>
        <a:xfrm>
          <a:off x="9287102" y="1340176"/>
          <a:ext cx="1228445" cy="589654"/>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121343" tIns="165100" rIns="121343" bIns="165100" numCol="1" spcCol="1270" anchor="ctr" anchorCtr="0">
          <a:noAutofit/>
        </a:bodyPr>
        <a:lstStyle/>
        <a:p>
          <a:pPr marL="0" lvl="0" indent="0" algn="l" defTabSz="800100">
            <a:lnSpc>
              <a:spcPct val="90000"/>
            </a:lnSpc>
            <a:spcBef>
              <a:spcPct val="0"/>
            </a:spcBef>
            <a:spcAft>
              <a:spcPct val="35000"/>
            </a:spcAft>
            <a:buNone/>
          </a:pPr>
          <a:r>
            <a:rPr lang="en-US" sz="1800" kern="1200"/>
            <a:t>8</a:t>
          </a:r>
        </a:p>
      </dsp:txBody>
      <dsp:txXfrm>
        <a:off x="9287102" y="1340176"/>
        <a:ext cx="1228445" cy="589654"/>
      </dsp:txXfrm>
    </dsp:sp>
  </dsp:spTree>
</dsp:drawing>
</file>

<file path=ppt/diagrams/layout1.xml><?xml version="1.0" encoding="utf-8"?>
<dgm:layoutDef xmlns:dgm="http://schemas.openxmlformats.org/drawingml/2006/diagram" xmlns:a="http://schemas.openxmlformats.org/drawingml/2006/main" uniqueId="urn:microsoft.com/office/officeart/2016/7/layout/LinearBlockProcessNumbered">
  <dgm:title val="Linear Block Process Numbered"/>
  <dgm:desc val="Used to show a progression; a timeline; sequential steps in a task, process, or workflow; or to emphasize movement or direction. Automatic numbers have been introduced to show the steps of the process. Level 1 text and Level 2 text both appears in a rectangle."/>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101" type="sibTrans" cxnId="4">
          <dgm:prSet phldrT="1"/>
          <dgm:t>
            <a:bodyPr/>
            <a:lstStyle/>
            <a:p>
              <a:r>
                <a:t>01</a:t>
              </a:r>
            </a:p>
          </dgm:t>
        </dgm:pt>
        <dgm:pt modelId="201" type="sibTrans" cxnId="5">
          <dgm:prSet phldrT="2"/>
          <dgm:t>
            <a:bodyPr/>
            <a:lstStyle/>
            <a:p>
              <a:r>
                <a:t>02</a:t>
              </a:r>
            </a:p>
          </dgm:t>
        </dgm:pt>
        <dgm:pt modelId="301" type="sibTrans" cxnId="6">
          <dgm:prSet phldrT="3"/>
          <dgm:t>
            <a:bodyPr/>
            <a:lstStyle/>
            <a:p>
              <a:r>
                <a:t>03</a:t>
              </a:r>
            </a:p>
          </dgm:t>
        </dgm:pt>
      </dgm:ptLst>
      <dgm:cxnLst>
        <dgm:cxn modelId="4" srcId="0" destId="1" srcOrd="0" destOrd="0" sibTransId="101"/>
        <dgm:cxn modelId="5" srcId="0" destId="2" srcOrd="1" destOrd="0" sibTransId="201"/>
        <dgm:cxn modelId="6" srcId="0" destId="3" srcOrd="2" destOrd="0" sibTransId="301"/>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animLvl val="lvl"/>
      <dgm:resizeHandles val="exact"/>
    </dgm:varLst>
    <dgm:alg type="lin">
      <dgm:param type="linDir" val="fromL"/>
      <dgm:param type="nodeVertAlign" val="t"/>
    </dgm:alg>
    <dgm:shape xmlns:r="http://schemas.openxmlformats.org/officeDocument/2006/relationships" r:blip="">
      <dgm:adjLst/>
    </dgm:shape>
    <dgm:presOf/>
    <dgm:constrLst>
      <dgm:constr type="h" for="ch" forName="compositeNode" refType="h"/>
      <dgm:constr type="w" for="ch" forName="compositeNode" refType="w"/>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sibTransNodeRect" op="equ"/>
      <dgm:constr type="primFontSz" for="des" forName="nodeRect" op="equ"/>
    </dgm:constrLst>
    <dgm:ruleLst/>
    <dgm:forEach name="Name4" axis="ch" ptType="node">
      <dgm:layoutNode name="compositeNode">
        <dgm:varLst>
          <dgm:bulletEnabled val="1"/>
        </dgm:varLst>
        <dgm:alg type="composite"/>
        <dgm:constrLst>
          <dgm:constr type="h" refType="w" op="lte" fact="1.2"/>
          <dgm:constr type="w" for="ch" forName="bgRect" refType="w"/>
          <dgm:constr type="h" for="ch" forName="bgRect" refType="h"/>
          <dgm:constr type="t" for="ch" forName="bgRect"/>
          <dgm:constr type="l" for="ch" forName="bgRect"/>
          <dgm:constr type="w" for="ch" forName="sibTransNodeRect" refType="w" refFor="ch" refForName="bgRect"/>
          <dgm:constr type="h" for="ch" forName="sibTransNodeRect" refType="h" refFor="ch" refForName="bgRect" fact="0.4"/>
          <dgm:constr type="t" for="ch" forName="sibTransNodeRect"/>
          <dgm:constr type="l" for="ch" forName="sibTransNodeRect"/>
          <dgm:constr type="r" for="ch" forName="nodeRect" refType="r" refFor="ch" refForName="bgRect"/>
          <dgm:constr type="h" for="ch" forName="nodeRect" refType="h" refFor="ch" refForName="bgRect" fact="0.6"/>
          <dgm:constr type="t" for="ch" forName="nodeRect" refType="b" refFor="ch" refForName="sibTransNodeRect"/>
          <dgm:constr type="l" for="ch" forName="nodeRect" refType="l" refFor="ch" refForName="bgRect"/>
        </dgm:constrLst>
        <dgm:ruleLst>
          <dgm:rule type="w" for="ch" forName="nodeRect" val="NaN" fact="NaN" max="30"/>
        </dgm:ruleLst>
        <dgm:layoutNode name="bgRect" styleLbl="alignNode1">
          <dgm:alg type="sp"/>
          <dgm:shape xmlns:r="http://schemas.openxmlformats.org/officeDocument/2006/relationships" type="rect" r:blip="">
            <dgm:adjLst>
              <dgm:adj idx="1" val="0.05"/>
            </dgm:adjLst>
          </dgm:shape>
          <dgm:presOf axis="self"/>
          <dgm:constrLst/>
          <dgm:ruleLst/>
        </dgm:layoutNode>
        <dgm:forEach name="Name19" axis="followSib" ptType="sibTrans" hideLastTrans="0" cnt="1">
          <dgm:layoutNode name="sibTransNodeRect" styleLbl="alignNode1">
            <dgm:varLst>
              <dgm:chMax val="0"/>
              <dgm:bulletEnabled val="1"/>
            </dgm:varLst>
            <dgm:presOf axis="self"/>
            <dgm:alg type="tx">
              <dgm:param type="parTxLTRAlign" val="l"/>
              <dgm:param type="parTxRTLAlign" val="l"/>
            </dgm:alg>
            <dgm:shape xmlns:r="http://schemas.openxmlformats.org/officeDocument/2006/relationships" type="rect" r:blip="" hideGeom="1">
              <dgm:adjLst/>
            </dgm:shape>
            <dgm:constrLst>
              <dgm:constr type="primFontSz" val="66"/>
              <dgm:constr type="tMarg" val="13"/>
              <dgm:constr type="lMarg" refType="w" fact="0.28"/>
              <dgm:constr type="rMarg" refType="w" fact="0.28"/>
              <dgm:constr type="bMarg" val="13"/>
            </dgm:constrLst>
            <dgm:ruleLst>
              <dgm:rule type="primFontSz" val="14" fact="NaN" max="NaN"/>
              <dgm:rule type="tMarg" val="13" fact="NaN" max="NaN"/>
            </dgm:ruleLst>
          </dgm:layoutNode>
        </dgm:forEach>
        <dgm:layoutNode name="nodeRect" styleLbl="alignNode1" moveWith="bgRect">
          <dgm:varLst>
            <dgm:bulletEnabled val="1"/>
          </dgm:varLst>
          <dgm:alg type="tx">
            <dgm:param type="parTxLTRAlign" val="l"/>
            <dgm:param type="parTxRTLAlign" val="r"/>
            <dgm:param type="txAnchorVert" val="t"/>
            <dgm:param type="stBulletLvl" val="2"/>
          </dgm:alg>
          <dgm:shape xmlns:r="http://schemas.openxmlformats.org/officeDocument/2006/relationships" type="rect" r:blip="" hideGeom="1">
            <dgm:adjLst/>
          </dgm:shape>
          <dgm:presOf axis="desOrSelf" ptType="node"/>
          <dgm:constrLst>
            <dgm:constr type="primFontSz" val="26"/>
            <dgm:constr type="tMarg"/>
            <dgm:constr type="lMarg" refType="w" fact="0.28"/>
            <dgm:constr type="rMarg" refType="w" fact="0.28"/>
            <dgm:constr type="bMarg" val="26"/>
          </dgm:constrLst>
          <dgm:ruleLst>
            <dgm:rule type="primFontSz" val="11" fact="NaN" max="NaN"/>
          </dgm:ruleLst>
        </dgm:layoutNode>
      </dgm:layoutNode>
      <dgm:forEach name="Name14" axis="followSib" ptType="sibTrans" cnt="1">
        <dgm:layoutNode name="sibTrans">
          <dgm:alg type="sp"/>
          <dgm:shape xmlns:r="http://schemas.openxmlformats.org/officeDocument/2006/relationships" r:blip="">
            <dgm:adjLst/>
          </dgm:shape>
          <dgm:presOf/>
          <dgm:constrLst/>
          <dgm:ruleLst/>
        </dgm:layoutNode>
      </dgm:forEach>
    </dgm:forEach>
  </dgm:layoutNode>
  <dgm:extLst>
    <a:ext uri="{4F341089-5ED1-44EC-B178-C955D00A3D55}">
      <dgm1611:autoBuNodeInfoLst xmlns:dgm1611="http://schemas.microsoft.com/office/drawing/2016/11/diagram">
        <dgm1611:autoBuNodeInfo lvl="1" ptType="sibTrans">
          <dgm1611:buPr prefix="" leadZeros="1">
            <a:buAutoNum type="arabicParenBoth"/>
          </dgm1611:buPr>
        </dgm1611:autoBuNodeInfo>
      </dgm1611:autoBuNodeInfoLst>
    </a:ext>
  </dgm:extLst>
</dgm:layoutDef>
</file>

<file path=ppt/diagrams/layout2.xml><?xml version="1.0" encoding="utf-8"?>
<dgm:layoutDef xmlns:dgm="http://schemas.openxmlformats.org/drawingml/2006/diagram" xmlns:a="http://schemas.openxmlformats.org/drawingml/2006/main" uniqueId="urn:microsoft.com/office/officeart/2016/7/layout/LinearBlockProcessNumbered">
  <dgm:title val="Linear Block Process Numbered"/>
  <dgm:desc val="Used to show a progression; a timeline; sequential steps in a task, process, or workflow; or to emphasize movement or direction. Automatic numbers have been introduced to show the steps of the process. Level 1 text and Level 2 text both appears in a rectangle."/>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101" type="sibTrans" cxnId="4">
          <dgm:prSet phldrT="1"/>
          <dgm:t>
            <a:bodyPr/>
            <a:lstStyle/>
            <a:p>
              <a:r>
                <a:t>01</a:t>
              </a:r>
            </a:p>
          </dgm:t>
        </dgm:pt>
        <dgm:pt modelId="201" type="sibTrans" cxnId="5">
          <dgm:prSet phldrT="2"/>
          <dgm:t>
            <a:bodyPr/>
            <a:lstStyle/>
            <a:p>
              <a:r>
                <a:t>02</a:t>
              </a:r>
            </a:p>
          </dgm:t>
        </dgm:pt>
        <dgm:pt modelId="301" type="sibTrans" cxnId="6">
          <dgm:prSet phldrT="3"/>
          <dgm:t>
            <a:bodyPr/>
            <a:lstStyle/>
            <a:p>
              <a:r>
                <a:t>03</a:t>
              </a:r>
            </a:p>
          </dgm:t>
        </dgm:pt>
      </dgm:ptLst>
      <dgm:cxnLst>
        <dgm:cxn modelId="4" srcId="0" destId="1" srcOrd="0" destOrd="0" sibTransId="101"/>
        <dgm:cxn modelId="5" srcId="0" destId="2" srcOrd="1" destOrd="0" sibTransId="201"/>
        <dgm:cxn modelId="6" srcId="0" destId="3" srcOrd="2" destOrd="0" sibTransId="301"/>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animLvl val="lvl"/>
      <dgm:resizeHandles val="exact"/>
    </dgm:varLst>
    <dgm:alg type="lin">
      <dgm:param type="linDir" val="fromL"/>
      <dgm:param type="nodeVertAlign" val="t"/>
    </dgm:alg>
    <dgm:shape xmlns:r="http://schemas.openxmlformats.org/officeDocument/2006/relationships" r:blip="">
      <dgm:adjLst/>
    </dgm:shape>
    <dgm:presOf/>
    <dgm:constrLst>
      <dgm:constr type="h" for="ch" forName="compositeNode" refType="h"/>
      <dgm:constr type="w" for="ch" forName="compositeNode" refType="w"/>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sibTransNodeRect" op="equ"/>
      <dgm:constr type="primFontSz" for="des" forName="nodeRect" op="equ"/>
    </dgm:constrLst>
    <dgm:ruleLst/>
    <dgm:forEach name="Name4" axis="ch" ptType="node">
      <dgm:layoutNode name="compositeNode">
        <dgm:varLst>
          <dgm:bulletEnabled val="1"/>
        </dgm:varLst>
        <dgm:alg type="composite"/>
        <dgm:constrLst>
          <dgm:constr type="h" refType="w" op="lte" fact="1.2"/>
          <dgm:constr type="w" for="ch" forName="bgRect" refType="w"/>
          <dgm:constr type="h" for="ch" forName="bgRect" refType="h"/>
          <dgm:constr type="t" for="ch" forName="bgRect"/>
          <dgm:constr type="l" for="ch" forName="bgRect"/>
          <dgm:constr type="w" for="ch" forName="sibTransNodeRect" refType="w" refFor="ch" refForName="bgRect"/>
          <dgm:constr type="h" for="ch" forName="sibTransNodeRect" refType="h" refFor="ch" refForName="bgRect" fact="0.4"/>
          <dgm:constr type="t" for="ch" forName="sibTransNodeRect"/>
          <dgm:constr type="l" for="ch" forName="sibTransNodeRect"/>
          <dgm:constr type="r" for="ch" forName="nodeRect" refType="r" refFor="ch" refForName="bgRect"/>
          <dgm:constr type="h" for="ch" forName="nodeRect" refType="h" refFor="ch" refForName="bgRect" fact="0.6"/>
          <dgm:constr type="t" for="ch" forName="nodeRect" refType="b" refFor="ch" refForName="sibTransNodeRect"/>
          <dgm:constr type="l" for="ch" forName="nodeRect" refType="l" refFor="ch" refForName="bgRect"/>
        </dgm:constrLst>
        <dgm:ruleLst>
          <dgm:rule type="w" for="ch" forName="nodeRect" val="NaN" fact="NaN" max="30"/>
        </dgm:ruleLst>
        <dgm:layoutNode name="bgRect" styleLbl="alignNode1">
          <dgm:alg type="sp"/>
          <dgm:shape xmlns:r="http://schemas.openxmlformats.org/officeDocument/2006/relationships" type="rect" r:blip="">
            <dgm:adjLst>
              <dgm:adj idx="1" val="0.05"/>
            </dgm:adjLst>
          </dgm:shape>
          <dgm:presOf axis="self"/>
          <dgm:constrLst/>
          <dgm:ruleLst/>
        </dgm:layoutNode>
        <dgm:forEach name="Name19" axis="followSib" ptType="sibTrans" hideLastTrans="0" cnt="1">
          <dgm:layoutNode name="sibTransNodeRect" styleLbl="alignNode1">
            <dgm:varLst>
              <dgm:chMax val="0"/>
              <dgm:bulletEnabled val="1"/>
            </dgm:varLst>
            <dgm:presOf axis="self"/>
            <dgm:alg type="tx">
              <dgm:param type="parTxLTRAlign" val="l"/>
              <dgm:param type="parTxRTLAlign" val="l"/>
            </dgm:alg>
            <dgm:shape xmlns:r="http://schemas.openxmlformats.org/officeDocument/2006/relationships" type="rect" r:blip="" hideGeom="1">
              <dgm:adjLst/>
            </dgm:shape>
            <dgm:constrLst>
              <dgm:constr type="primFontSz" val="66"/>
              <dgm:constr type="tMarg" val="13"/>
              <dgm:constr type="lMarg" refType="w" fact="0.28"/>
              <dgm:constr type="rMarg" refType="w" fact="0.28"/>
              <dgm:constr type="bMarg" val="13"/>
            </dgm:constrLst>
            <dgm:ruleLst>
              <dgm:rule type="primFontSz" val="14" fact="NaN" max="NaN"/>
              <dgm:rule type="tMarg" val="13" fact="NaN" max="NaN"/>
            </dgm:ruleLst>
          </dgm:layoutNode>
        </dgm:forEach>
        <dgm:layoutNode name="nodeRect" styleLbl="alignNode1" moveWith="bgRect">
          <dgm:varLst>
            <dgm:bulletEnabled val="1"/>
          </dgm:varLst>
          <dgm:alg type="tx">
            <dgm:param type="parTxLTRAlign" val="l"/>
            <dgm:param type="parTxRTLAlign" val="r"/>
            <dgm:param type="txAnchorVert" val="t"/>
            <dgm:param type="stBulletLvl" val="2"/>
          </dgm:alg>
          <dgm:shape xmlns:r="http://schemas.openxmlformats.org/officeDocument/2006/relationships" type="rect" r:blip="" hideGeom="1">
            <dgm:adjLst/>
          </dgm:shape>
          <dgm:presOf axis="desOrSelf" ptType="node"/>
          <dgm:constrLst>
            <dgm:constr type="primFontSz" val="26"/>
            <dgm:constr type="tMarg"/>
            <dgm:constr type="lMarg" refType="w" fact="0.28"/>
            <dgm:constr type="rMarg" refType="w" fact="0.28"/>
            <dgm:constr type="bMarg" val="26"/>
          </dgm:constrLst>
          <dgm:ruleLst>
            <dgm:rule type="primFontSz" val="11" fact="NaN" max="NaN"/>
          </dgm:ruleLst>
        </dgm:layoutNode>
      </dgm:layoutNode>
      <dgm:forEach name="Name14" axis="followSib" ptType="sibTrans" cnt="1">
        <dgm:layoutNode name="sibTrans">
          <dgm:alg type="sp"/>
          <dgm:shape xmlns:r="http://schemas.openxmlformats.org/officeDocument/2006/relationships" r:blip="">
            <dgm:adjLst/>
          </dgm:shape>
          <dgm:presOf/>
          <dgm:constrLst/>
          <dgm:ruleLst/>
        </dgm:layoutNode>
      </dgm:forEach>
    </dgm:forEach>
  </dgm:layoutNode>
  <dgm:extLst>
    <a:ext uri="{4F341089-5ED1-44EC-B178-C955D00A3D55}">
      <dgm1611:autoBuNodeInfoLst xmlns:dgm1611="http://schemas.microsoft.com/office/drawing/2016/11/diagram">
        <dgm1611:autoBuNodeInfo lvl="1" ptType="sibTrans">
          <dgm1611:buPr prefix="" leadZeros="1">
            <a:buAutoNum type="arabicParenBoth"/>
          </dgm1611:buPr>
        </dgm1611:autoBuNodeInfo>
      </dgm1611:autoBuNodeInfoLst>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42BCED8-3245-4C56-A435-ACD0A91D5279}" type="datetimeFigureOut">
              <a:rPr lang="en-GB" smtClean="0"/>
              <a:t>28/05/2017</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401D49A-BBAC-442A-9EA8-0CD7E2FBF42D}" type="slidenum">
              <a:rPr lang="en-GB" smtClean="0"/>
              <a:t>‹#›</a:t>
            </a:fld>
            <a:endParaRPr lang="en-GB"/>
          </a:p>
        </p:txBody>
      </p:sp>
    </p:spTree>
    <p:extLst>
      <p:ext uri="{BB962C8B-B14F-4D97-AF65-F5344CB8AC3E}">
        <p14:creationId xmlns:p14="http://schemas.microsoft.com/office/powerpoint/2010/main" val="2501970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4" name="Rectangle 1"/>
          <p:cNvSpPr>
            <a:spLocks noGrp="1" noRot="1" noChangeAspect="1" noChangeArrowheads="1" noTextEdit="1"/>
          </p:cNvSpPr>
          <p:nvPr>
            <p:ph type="sldImg"/>
          </p:nvPr>
        </p:nvSpPr>
        <p:spPr>
          <a:xfrm>
            <a:off x="1143000" y="695325"/>
            <a:ext cx="4572000" cy="3429000"/>
          </a:xfrm>
          <a:solidFill>
            <a:srgbClr val="FFFFFF"/>
          </a:solidFill>
          <a:ln>
            <a:solidFill>
              <a:srgbClr val="000000"/>
            </a:solidFill>
            <a:miter lim="800000"/>
            <a:headEnd/>
            <a:tailEnd/>
          </a:ln>
        </p:spPr>
      </p:sp>
      <p:sp>
        <p:nvSpPr>
          <p:cNvPr id="13315" name="Rectangle 2"/>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Times New Roman" panose="02020603050405020304" pitchFamily="18" charset="0"/>
            </a:endParaRPr>
          </a:p>
        </p:txBody>
      </p:sp>
    </p:spTree>
    <p:extLst>
      <p:ext uri="{BB962C8B-B14F-4D97-AF65-F5344CB8AC3E}">
        <p14:creationId xmlns:p14="http://schemas.microsoft.com/office/powerpoint/2010/main" val="30592741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338" name="Rectangle 1"/>
          <p:cNvSpPr>
            <a:spLocks noGrp="1" noRot="1" noChangeAspect="1" noChangeArrowheads="1" noTextEdit="1"/>
          </p:cNvSpPr>
          <p:nvPr>
            <p:ph type="sldImg"/>
          </p:nvPr>
        </p:nvSpPr>
        <p:spPr>
          <a:xfrm>
            <a:off x="381000" y="695325"/>
            <a:ext cx="6096000" cy="3429000"/>
          </a:xfrm>
          <a:solidFill>
            <a:srgbClr val="FFFFFF"/>
          </a:solidFill>
          <a:ln>
            <a:solidFill>
              <a:srgbClr val="000000"/>
            </a:solidFill>
            <a:miter lim="800000"/>
            <a:headEnd/>
            <a:tailEnd/>
          </a:ln>
        </p:spPr>
      </p:sp>
      <p:sp>
        <p:nvSpPr>
          <p:cNvPr id="14339" name="Rectangle 2"/>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Times New Roman" panose="02020603050405020304" pitchFamily="18" charset="0"/>
            </a:endParaRPr>
          </a:p>
        </p:txBody>
      </p:sp>
    </p:spTree>
    <p:extLst>
      <p:ext uri="{BB962C8B-B14F-4D97-AF65-F5344CB8AC3E}">
        <p14:creationId xmlns:p14="http://schemas.microsoft.com/office/powerpoint/2010/main" val="16967830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362" name="Rectangle 1"/>
          <p:cNvSpPr>
            <a:spLocks noGrp="1" noRot="1" noChangeAspect="1" noChangeArrowheads="1" noTextEdit="1"/>
          </p:cNvSpPr>
          <p:nvPr>
            <p:ph type="sldImg"/>
          </p:nvPr>
        </p:nvSpPr>
        <p:spPr>
          <a:xfrm>
            <a:off x="381000" y="695325"/>
            <a:ext cx="6096000" cy="3429000"/>
          </a:xfrm>
          <a:solidFill>
            <a:srgbClr val="FFFFFF"/>
          </a:solidFill>
          <a:ln>
            <a:solidFill>
              <a:srgbClr val="000000"/>
            </a:solidFill>
            <a:miter lim="800000"/>
            <a:headEnd/>
            <a:tailEnd/>
          </a:ln>
        </p:spPr>
      </p:sp>
      <p:sp>
        <p:nvSpPr>
          <p:cNvPr id="15363" name="Rectangle 2"/>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Times New Roman" panose="02020603050405020304" pitchFamily="18" charset="0"/>
            </a:endParaRPr>
          </a:p>
        </p:txBody>
      </p:sp>
    </p:spTree>
    <p:extLst>
      <p:ext uri="{BB962C8B-B14F-4D97-AF65-F5344CB8AC3E}">
        <p14:creationId xmlns:p14="http://schemas.microsoft.com/office/powerpoint/2010/main" val="7802749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386" name="Rectangle 1"/>
          <p:cNvSpPr>
            <a:spLocks noGrp="1" noRot="1" noChangeAspect="1" noChangeArrowheads="1" noTextEdit="1"/>
          </p:cNvSpPr>
          <p:nvPr>
            <p:ph type="sldImg"/>
          </p:nvPr>
        </p:nvSpPr>
        <p:spPr>
          <a:xfrm>
            <a:off x="1143000" y="695325"/>
            <a:ext cx="4572000" cy="3429000"/>
          </a:xfrm>
          <a:solidFill>
            <a:srgbClr val="FFFFFF"/>
          </a:solidFill>
          <a:ln>
            <a:solidFill>
              <a:srgbClr val="000000"/>
            </a:solidFill>
            <a:miter lim="800000"/>
            <a:headEnd/>
            <a:tailEnd/>
          </a:ln>
        </p:spPr>
      </p:sp>
      <p:sp>
        <p:nvSpPr>
          <p:cNvPr id="16387" name="Rectangle 2"/>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Times New Roman" panose="02020603050405020304" pitchFamily="18" charset="0"/>
            </a:endParaRPr>
          </a:p>
        </p:txBody>
      </p:sp>
    </p:spTree>
    <p:extLst>
      <p:ext uri="{BB962C8B-B14F-4D97-AF65-F5344CB8AC3E}">
        <p14:creationId xmlns:p14="http://schemas.microsoft.com/office/powerpoint/2010/main" val="861870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7410" name="Rectangle 1"/>
          <p:cNvSpPr>
            <a:spLocks noGrp="1" noRot="1" noChangeAspect="1" noChangeArrowheads="1" noTextEdit="1"/>
          </p:cNvSpPr>
          <p:nvPr>
            <p:ph type="sldImg"/>
          </p:nvPr>
        </p:nvSpPr>
        <p:spPr>
          <a:xfrm>
            <a:off x="381000" y="695325"/>
            <a:ext cx="6096000" cy="3429000"/>
          </a:xfrm>
          <a:solidFill>
            <a:srgbClr val="FFFFFF"/>
          </a:solidFill>
          <a:ln>
            <a:solidFill>
              <a:srgbClr val="000000"/>
            </a:solidFill>
            <a:miter lim="800000"/>
            <a:headEnd/>
            <a:tailEnd/>
          </a:ln>
        </p:spPr>
      </p:sp>
      <p:sp>
        <p:nvSpPr>
          <p:cNvPr id="17411" name="Rectangle 2"/>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Times New Roman" panose="02020603050405020304" pitchFamily="18" charset="0"/>
            </a:endParaRPr>
          </a:p>
        </p:txBody>
      </p:sp>
    </p:spTree>
    <p:extLst>
      <p:ext uri="{BB962C8B-B14F-4D97-AF65-F5344CB8AC3E}">
        <p14:creationId xmlns:p14="http://schemas.microsoft.com/office/powerpoint/2010/main" val="5018096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8434" name="Rectangle 1"/>
          <p:cNvSpPr>
            <a:spLocks noGrp="1" noRot="1" noChangeAspect="1" noChangeArrowheads="1" noTextEdit="1"/>
          </p:cNvSpPr>
          <p:nvPr>
            <p:ph type="sldImg"/>
          </p:nvPr>
        </p:nvSpPr>
        <p:spPr>
          <a:xfrm>
            <a:off x="381000" y="695325"/>
            <a:ext cx="6096000" cy="3429000"/>
          </a:xfrm>
          <a:solidFill>
            <a:srgbClr val="FFFFFF"/>
          </a:solidFill>
          <a:ln>
            <a:solidFill>
              <a:srgbClr val="000000"/>
            </a:solidFill>
            <a:miter lim="800000"/>
            <a:headEnd/>
            <a:tailEnd/>
          </a:ln>
        </p:spPr>
      </p:sp>
      <p:sp>
        <p:nvSpPr>
          <p:cNvPr id="18435" name="Rectangle 2"/>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Times New Roman" panose="02020603050405020304" pitchFamily="18" charset="0"/>
            </a:endParaRPr>
          </a:p>
        </p:txBody>
      </p:sp>
    </p:spTree>
    <p:extLst>
      <p:ext uri="{BB962C8B-B14F-4D97-AF65-F5344CB8AC3E}">
        <p14:creationId xmlns:p14="http://schemas.microsoft.com/office/powerpoint/2010/main" val="30499909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D470763C-7212-41ED-BB49-04C3DDA223C7}" type="datetimeFigureOut">
              <a:rPr lang="en-GB" smtClean="0"/>
              <a:t>28/05/2017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91FE978-87B5-428F-B6F9-43CC3204A24C}" type="slidenum">
              <a:rPr lang="en-GB" smtClean="0"/>
              <a:t>‹#›</a:t>
            </a:fld>
            <a:endParaRPr lang="en-GB"/>
          </a:p>
        </p:txBody>
      </p:sp>
    </p:spTree>
    <p:extLst>
      <p:ext uri="{BB962C8B-B14F-4D97-AF65-F5344CB8AC3E}">
        <p14:creationId xmlns:p14="http://schemas.microsoft.com/office/powerpoint/2010/main" val="9544539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D470763C-7212-41ED-BB49-04C3DDA223C7}" type="datetimeFigureOut">
              <a:rPr lang="en-GB" smtClean="0"/>
              <a:t>28/05/2017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91FE978-87B5-428F-B6F9-43CC3204A24C}" type="slidenum">
              <a:rPr lang="en-GB" smtClean="0"/>
              <a:t>‹#›</a:t>
            </a:fld>
            <a:endParaRPr lang="en-GB"/>
          </a:p>
        </p:txBody>
      </p:sp>
    </p:spTree>
    <p:extLst>
      <p:ext uri="{BB962C8B-B14F-4D97-AF65-F5344CB8AC3E}">
        <p14:creationId xmlns:p14="http://schemas.microsoft.com/office/powerpoint/2010/main" val="18631414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D470763C-7212-41ED-BB49-04C3DDA223C7}" type="datetimeFigureOut">
              <a:rPr lang="en-GB" smtClean="0"/>
              <a:t>28/05/2017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91FE978-87B5-428F-B6F9-43CC3204A24C}" type="slidenum">
              <a:rPr lang="en-GB" smtClean="0"/>
              <a:t>‹#›</a:t>
            </a:fld>
            <a:endParaRPr lang="en-GB"/>
          </a:p>
        </p:txBody>
      </p:sp>
    </p:spTree>
    <p:extLst>
      <p:ext uri="{BB962C8B-B14F-4D97-AF65-F5344CB8AC3E}">
        <p14:creationId xmlns:p14="http://schemas.microsoft.com/office/powerpoint/2010/main" val="36031501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09601" y="274638"/>
            <a:ext cx="10970684" cy="1141412"/>
          </a:xfrm>
        </p:spPr>
        <p:txBody>
          <a:bodyPr/>
          <a:lstStyle/>
          <a:p>
            <a:r>
              <a:rPr lang="en-US"/>
              <a:t>Click to edit Master title style</a:t>
            </a:r>
            <a:endParaRPr lang="en-GB"/>
          </a:p>
        </p:txBody>
      </p:sp>
      <p:sp>
        <p:nvSpPr>
          <p:cNvPr id="3" name="Rectangle 3"/>
          <p:cNvSpPr>
            <a:spLocks noGrp="1" noChangeArrowheads="1"/>
          </p:cNvSpPr>
          <p:nvPr>
            <p:ph type="dt" idx="10"/>
          </p:nvPr>
        </p:nvSpPr>
        <p:spPr>
          <a:ln/>
        </p:spPr>
        <p:txBody>
          <a:bodyPr/>
          <a:lstStyle>
            <a:lvl1pPr>
              <a:defRPr/>
            </a:lvl1pPr>
          </a:lstStyle>
          <a:p>
            <a:pPr>
              <a:defRPr/>
            </a:pPr>
            <a:endParaRPr lang="en-GB"/>
          </a:p>
        </p:txBody>
      </p:sp>
      <p:sp>
        <p:nvSpPr>
          <p:cNvPr id="4" name="Rectangle 4"/>
          <p:cNvSpPr>
            <a:spLocks noGrp="1" noChangeArrowheads="1"/>
          </p:cNvSpPr>
          <p:nvPr>
            <p:ph type="ftr" idx="11"/>
          </p:nvPr>
        </p:nvSpPr>
        <p:spPr>
          <a:ln/>
        </p:spPr>
        <p:txBody>
          <a:bodyPr/>
          <a:lstStyle>
            <a:lvl1pPr>
              <a:defRPr/>
            </a:lvl1pPr>
          </a:lstStyle>
          <a:p>
            <a:pPr>
              <a:defRPr/>
            </a:pPr>
            <a:endParaRPr lang="en-GB"/>
          </a:p>
        </p:txBody>
      </p:sp>
      <p:sp>
        <p:nvSpPr>
          <p:cNvPr id="5" name="Rectangle 5"/>
          <p:cNvSpPr>
            <a:spLocks noGrp="1" noChangeArrowheads="1"/>
          </p:cNvSpPr>
          <p:nvPr>
            <p:ph type="sldNum" idx="12"/>
          </p:nvPr>
        </p:nvSpPr>
        <p:spPr>
          <a:ln/>
        </p:spPr>
        <p:txBody>
          <a:bodyPr/>
          <a:lstStyle>
            <a:lvl1pPr>
              <a:defRPr/>
            </a:lvl1pPr>
          </a:lstStyle>
          <a:p>
            <a:fld id="{DBDE5566-53C8-40E6-9F8C-F189A8F9ECC0}" type="slidenum">
              <a:rPr lang="en-GB" altLang="en-US"/>
              <a:pPr/>
              <a:t>‹#›</a:t>
            </a:fld>
            <a:endParaRPr lang="en-GB" altLang="en-US"/>
          </a:p>
        </p:txBody>
      </p:sp>
    </p:spTree>
    <p:extLst>
      <p:ext uri="{BB962C8B-B14F-4D97-AF65-F5344CB8AC3E}">
        <p14:creationId xmlns:p14="http://schemas.microsoft.com/office/powerpoint/2010/main" val="21123546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D470763C-7212-41ED-BB49-04C3DDA223C7}" type="datetimeFigureOut">
              <a:rPr lang="en-GB" smtClean="0"/>
              <a:t>28/05/2017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91FE978-87B5-428F-B6F9-43CC3204A24C}" type="slidenum">
              <a:rPr lang="en-GB" smtClean="0"/>
              <a:t>‹#›</a:t>
            </a:fld>
            <a:endParaRPr lang="en-GB"/>
          </a:p>
        </p:txBody>
      </p:sp>
    </p:spTree>
    <p:extLst>
      <p:ext uri="{BB962C8B-B14F-4D97-AF65-F5344CB8AC3E}">
        <p14:creationId xmlns:p14="http://schemas.microsoft.com/office/powerpoint/2010/main" val="37819616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D470763C-7212-41ED-BB49-04C3DDA223C7}" type="datetimeFigureOut">
              <a:rPr lang="en-GB" smtClean="0"/>
              <a:t>28/05/2017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91FE978-87B5-428F-B6F9-43CC3204A24C}" type="slidenum">
              <a:rPr lang="en-GB" smtClean="0"/>
              <a:t>‹#›</a:t>
            </a:fld>
            <a:endParaRPr lang="en-GB"/>
          </a:p>
        </p:txBody>
      </p:sp>
    </p:spTree>
    <p:extLst>
      <p:ext uri="{BB962C8B-B14F-4D97-AF65-F5344CB8AC3E}">
        <p14:creationId xmlns:p14="http://schemas.microsoft.com/office/powerpoint/2010/main" val="20818241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D470763C-7212-41ED-BB49-04C3DDA223C7}" type="datetimeFigureOut">
              <a:rPr lang="en-GB" smtClean="0"/>
              <a:t>28/05/2017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91FE978-87B5-428F-B6F9-43CC3204A24C}" type="slidenum">
              <a:rPr lang="en-GB" smtClean="0"/>
              <a:t>‹#›</a:t>
            </a:fld>
            <a:endParaRPr lang="en-GB"/>
          </a:p>
        </p:txBody>
      </p:sp>
    </p:spTree>
    <p:extLst>
      <p:ext uri="{BB962C8B-B14F-4D97-AF65-F5344CB8AC3E}">
        <p14:creationId xmlns:p14="http://schemas.microsoft.com/office/powerpoint/2010/main" val="14574371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D470763C-7212-41ED-BB49-04C3DDA223C7}" type="datetimeFigureOut">
              <a:rPr lang="en-GB" smtClean="0"/>
              <a:t>28/05/2017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91FE978-87B5-428F-B6F9-43CC3204A24C}" type="slidenum">
              <a:rPr lang="en-GB" smtClean="0"/>
              <a:t>‹#›</a:t>
            </a:fld>
            <a:endParaRPr lang="en-GB"/>
          </a:p>
        </p:txBody>
      </p:sp>
    </p:spTree>
    <p:extLst>
      <p:ext uri="{BB962C8B-B14F-4D97-AF65-F5344CB8AC3E}">
        <p14:creationId xmlns:p14="http://schemas.microsoft.com/office/powerpoint/2010/main" val="36755021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D470763C-7212-41ED-BB49-04C3DDA223C7}" type="datetimeFigureOut">
              <a:rPr lang="en-GB" smtClean="0"/>
              <a:t>28/05/2017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91FE978-87B5-428F-B6F9-43CC3204A24C}" type="slidenum">
              <a:rPr lang="en-GB" smtClean="0"/>
              <a:t>‹#›</a:t>
            </a:fld>
            <a:endParaRPr lang="en-GB"/>
          </a:p>
        </p:txBody>
      </p:sp>
    </p:spTree>
    <p:extLst>
      <p:ext uri="{BB962C8B-B14F-4D97-AF65-F5344CB8AC3E}">
        <p14:creationId xmlns:p14="http://schemas.microsoft.com/office/powerpoint/2010/main" val="647583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470763C-7212-41ED-BB49-04C3DDA223C7}" type="datetimeFigureOut">
              <a:rPr lang="en-GB" smtClean="0"/>
              <a:t>28/05/2017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291FE978-87B5-428F-B6F9-43CC3204A24C}" type="slidenum">
              <a:rPr lang="en-GB" smtClean="0"/>
              <a:t>‹#›</a:t>
            </a:fld>
            <a:endParaRPr lang="en-GB"/>
          </a:p>
        </p:txBody>
      </p:sp>
    </p:spTree>
    <p:extLst>
      <p:ext uri="{BB962C8B-B14F-4D97-AF65-F5344CB8AC3E}">
        <p14:creationId xmlns:p14="http://schemas.microsoft.com/office/powerpoint/2010/main" val="10482283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D470763C-7212-41ED-BB49-04C3DDA223C7}" type="datetimeFigureOut">
              <a:rPr lang="en-GB" smtClean="0"/>
              <a:t>28/05/2017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91FE978-87B5-428F-B6F9-43CC3204A24C}" type="slidenum">
              <a:rPr lang="en-GB" smtClean="0"/>
              <a:t>‹#›</a:t>
            </a:fld>
            <a:endParaRPr lang="en-GB"/>
          </a:p>
        </p:txBody>
      </p:sp>
    </p:spTree>
    <p:extLst>
      <p:ext uri="{BB962C8B-B14F-4D97-AF65-F5344CB8AC3E}">
        <p14:creationId xmlns:p14="http://schemas.microsoft.com/office/powerpoint/2010/main" val="24870212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D470763C-7212-41ED-BB49-04C3DDA223C7}" type="datetimeFigureOut">
              <a:rPr lang="en-GB" smtClean="0"/>
              <a:t>28/05/2017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91FE978-87B5-428F-B6F9-43CC3204A24C}" type="slidenum">
              <a:rPr lang="en-GB" smtClean="0"/>
              <a:t>‹#›</a:t>
            </a:fld>
            <a:endParaRPr lang="en-GB"/>
          </a:p>
        </p:txBody>
      </p:sp>
    </p:spTree>
    <p:extLst>
      <p:ext uri="{BB962C8B-B14F-4D97-AF65-F5344CB8AC3E}">
        <p14:creationId xmlns:p14="http://schemas.microsoft.com/office/powerpoint/2010/main" val="28330051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470763C-7212-41ED-BB49-04C3DDA223C7}" type="datetimeFigureOut">
              <a:rPr lang="en-GB" smtClean="0"/>
              <a:t>28/05/2017</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91FE978-87B5-428F-B6F9-43CC3204A24C}" type="slidenum">
              <a:rPr lang="en-GB" smtClean="0"/>
              <a:t>‹#›</a:t>
            </a:fld>
            <a:endParaRPr lang="en-GB"/>
          </a:p>
        </p:txBody>
      </p:sp>
    </p:spTree>
    <p:extLst>
      <p:ext uri="{BB962C8B-B14F-4D97-AF65-F5344CB8AC3E}">
        <p14:creationId xmlns:p14="http://schemas.microsoft.com/office/powerpoint/2010/main" val="15550898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hyperlink" Target="http://images.google.co.uk/imgres?imgurl=http://www.germes-online.com/direct/dbimage/50226820/Small_Red_Beans.jpg&amp;imgrefurl=http://www.germes-online.com/catalog/2/161/158645/sell_red_bean.html&amp;h=360&amp;w=360&amp;sz=49&amp;hl=en&amp;start=2&amp;tbnid=Pqaq3wcaihoaeM:&amp;tbnh=121&amp;tbnw=121&amp;prev=/images?q%3Dbeans%26gbv%3D2%26svnum%3D10%26hl%3Den" TargetMode="External"/><Relationship Id="rId7"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hyperlink" Target="http://images.google.co.uk/imgres?imgurl=http://www.cheapcooking.com/images/fried-egg.jpg&amp;imgrefurl=http://www.cheapcooking.com/blog/2004/04/fried-egg-sandwiches.html&amp;h=238&amp;w=250&amp;sz=32&amp;hl=en&amp;start=4&amp;tbnid=tQrDX8ow3tJhtM:&amp;tbnh=106&amp;tbnw=111&amp;prev=/images?q%3Dfried%2Begg%26gbv%3D2%26svnum%3D10%26hl%3Den" TargetMode="External"/><Relationship Id="rId5" Type="http://schemas.openxmlformats.org/officeDocument/2006/relationships/image" Target="../media/image8.jpeg"/><Relationship Id="rId4" Type="http://schemas.openxmlformats.org/officeDocument/2006/relationships/image" Target="../media/image7.jpeg"/><Relationship Id="rId9"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14.jpeg"/><Relationship Id="rId4" Type="http://schemas.openxmlformats.org/officeDocument/2006/relationships/image" Target="../media/image13.jpeg"/></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17.jpeg"/></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s://eewiki.newint.org/images/2/2c/4_intermediate_lesson_plans_-_reading,_vocabulary,_speaking_and_writing.pdf" TargetMode="External"/><Relationship Id="rId2" Type="http://schemas.openxmlformats.org/officeDocument/2006/relationships/hyperlink" Target="https://eewiki.newint.org/images/9/97/6_lesson_plans_-_word-phrase-task.pdf" TargetMode="External"/><Relationship Id="rId1" Type="http://schemas.openxmlformats.org/officeDocument/2006/relationships/slideLayout" Target="../slideLayouts/slideLayout2.xml"/><Relationship Id="rId4" Type="http://schemas.openxmlformats.org/officeDocument/2006/relationships/hyperlink" Target="https://eewiki.newint.org/images/c/cc/5_simple_TTT_(TestTeachTest)_lessons.pdf"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s://handsupproject.org/" TargetMode="External"/><Relationship Id="rId2" Type="http://schemas.openxmlformats.org/officeDocument/2006/relationships/hyperlink" Target="http://positivenegatives.org/comics/"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hyperlink" Target="https://eewiki.newint.org/index.php/For_volunteer_teachers_of_refugees"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1.xml"/><Relationship Id="rId7" Type="http://schemas.openxmlformats.org/officeDocument/2006/relationships/image" Target="../media/image6.jpeg"/><Relationship Id="rId2" Type="http://schemas.openxmlformats.org/officeDocument/2006/relationships/slideLayout" Target="../slideLayouts/slideLayout12.xml"/><Relationship Id="rId1" Type="http://schemas.openxmlformats.org/officeDocument/2006/relationships/tags" Target="../tags/tag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14"/>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5920619" cy="2130951"/>
          </a:xfrm>
          <a:custGeom>
            <a:avLst/>
            <a:gdLst>
              <a:gd name="connsiteX0" fmla="*/ 0 w 5920619"/>
              <a:gd name="connsiteY0" fmla="*/ 0 h 2130951"/>
              <a:gd name="connsiteX1" fmla="*/ 3191370 w 5920619"/>
              <a:gd name="connsiteY1" fmla="*/ 0 h 2130951"/>
              <a:gd name="connsiteX2" fmla="*/ 3346315 w 5920619"/>
              <a:gd name="connsiteY2" fmla="*/ 0 h 2130951"/>
              <a:gd name="connsiteX3" fmla="*/ 5920619 w 5920619"/>
              <a:gd name="connsiteY3" fmla="*/ 0 h 2130951"/>
              <a:gd name="connsiteX4" fmla="*/ 4936971 w 5920619"/>
              <a:gd name="connsiteY4" fmla="*/ 2130951 h 2130951"/>
              <a:gd name="connsiteX5" fmla="*/ 0 w 5920619"/>
              <a:gd name="connsiteY5" fmla="*/ 2130951 h 2130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920619" h="2130951">
                <a:moveTo>
                  <a:pt x="0" y="0"/>
                </a:moveTo>
                <a:lnTo>
                  <a:pt x="3191370" y="0"/>
                </a:lnTo>
                <a:lnTo>
                  <a:pt x="3346315" y="0"/>
                </a:lnTo>
                <a:lnTo>
                  <a:pt x="5920619" y="0"/>
                </a:lnTo>
                <a:lnTo>
                  <a:pt x="4936971" y="2130951"/>
                </a:lnTo>
                <a:lnTo>
                  <a:pt x="0" y="2130951"/>
                </a:lnTo>
                <a:close/>
              </a:path>
            </a:pathLst>
          </a:cu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useBgFill="1">
        <p:nvSpPr>
          <p:cNvPr id="10" name="Freeform: Shape 9"/>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149721" y="4682920"/>
            <a:ext cx="4522796" cy="2175080"/>
          </a:xfrm>
          <a:custGeom>
            <a:avLst/>
            <a:gdLst>
              <a:gd name="connsiteX0" fmla="*/ 3515449 w 4522796"/>
              <a:gd name="connsiteY0" fmla="*/ 0 h 2175080"/>
              <a:gd name="connsiteX1" fmla="*/ 0 w 4522796"/>
              <a:gd name="connsiteY1" fmla="*/ 0 h 2175080"/>
              <a:gd name="connsiteX2" fmla="*/ 0 w 4522796"/>
              <a:gd name="connsiteY2" fmla="*/ 2175080 h 2175080"/>
              <a:gd name="connsiteX3" fmla="*/ 4522796 w 4522796"/>
              <a:gd name="connsiteY3" fmla="*/ 2175080 h 2175080"/>
            </a:gdLst>
            <a:ahLst/>
            <a:cxnLst>
              <a:cxn ang="0">
                <a:pos x="connsiteX0" y="connsiteY0"/>
              </a:cxn>
              <a:cxn ang="0">
                <a:pos x="connsiteX1" y="connsiteY1"/>
              </a:cxn>
              <a:cxn ang="0">
                <a:pos x="connsiteX2" y="connsiteY2"/>
              </a:cxn>
              <a:cxn ang="0">
                <a:pos x="connsiteX3" y="connsiteY3"/>
              </a:cxn>
            </a:cxnLst>
            <a:rect l="l" t="t" r="r" b="b"/>
            <a:pathLst>
              <a:path w="4522796" h="2175080">
                <a:moveTo>
                  <a:pt x="3515449" y="0"/>
                </a:moveTo>
                <a:lnTo>
                  <a:pt x="0" y="0"/>
                </a:lnTo>
                <a:lnTo>
                  <a:pt x="0" y="2175080"/>
                </a:lnTo>
                <a:lnTo>
                  <a:pt x="4522796" y="217508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1"/>
          </a:p>
        </p:txBody>
      </p:sp>
      <p:sp>
        <p:nvSpPr>
          <p:cNvPr id="12" name="Freeform 22"/>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266810" y="4682920"/>
            <a:ext cx="5925190" cy="2175080"/>
          </a:xfrm>
          <a:custGeom>
            <a:avLst/>
            <a:gdLst>
              <a:gd name="connsiteX0" fmla="*/ 1007347 w 5925190"/>
              <a:gd name="connsiteY0" fmla="*/ 0 h 2175080"/>
              <a:gd name="connsiteX1" fmla="*/ 5925190 w 5925190"/>
              <a:gd name="connsiteY1" fmla="*/ 0 h 2175080"/>
              <a:gd name="connsiteX2" fmla="*/ 5925190 w 5925190"/>
              <a:gd name="connsiteY2" fmla="*/ 2175080 h 2175080"/>
              <a:gd name="connsiteX3" fmla="*/ 0 w 5925190"/>
              <a:gd name="connsiteY3" fmla="*/ 2175080 h 2175080"/>
            </a:gdLst>
            <a:ahLst/>
            <a:cxnLst>
              <a:cxn ang="0">
                <a:pos x="connsiteX0" y="connsiteY0"/>
              </a:cxn>
              <a:cxn ang="0">
                <a:pos x="connsiteX1" y="connsiteY1"/>
              </a:cxn>
              <a:cxn ang="0">
                <a:pos x="connsiteX2" y="connsiteY2"/>
              </a:cxn>
              <a:cxn ang="0">
                <a:pos x="connsiteX3" y="connsiteY3"/>
              </a:cxn>
            </a:cxnLst>
            <a:rect l="l" t="t" r="r" b="b"/>
            <a:pathLst>
              <a:path w="5925190" h="2175080">
                <a:moveTo>
                  <a:pt x="1007347" y="0"/>
                </a:moveTo>
                <a:lnTo>
                  <a:pt x="5925190" y="0"/>
                </a:lnTo>
                <a:lnTo>
                  <a:pt x="5925190" y="2175080"/>
                </a:lnTo>
                <a:lnTo>
                  <a:pt x="0" y="217508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Freeform 21"/>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097839" y="0"/>
            <a:ext cx="7094160" cy="2130952"/>
          </a:xfrm>
          <a:custGeom>
            <a:avLst/>
            <a:gdLst>
              <a:gd name="connsiteX0" fmla="*/ 4417853 w 7094160"/>
              <a:gd name="connsiteY0" fmla="*/ 0 h 2130952"/>
              <a:gd name="connsiteX1" fmla="*/ 7094160 w 7094160"/>
              <a:gd name="connsiteY1" fmla="*/ 0 h 2130952"/>
              <a:gd name="connsiteX2" fmla="*/ 7094160 w 7094160"/>
              <a:gd name="connsiteY2" fmla="*/ 2130552 h 2130952"/>
              <a:gd name="connsiteX3" fmla="*/ 5920619 w 7094160"/>
              <a:gd name="connsiteY3" fmla="*/ 2130552 h 2130952"/>
              <a:gd name="connsiteX4" fmla="*/ 5920619 w 7094160"/>
              <a:gd name="connsiteY4" fmla="*/ 2130952 h 2130952"/>
              <a:gd name="connsiteX5" fmla="*/ 2729249 w 7094160"/>
              <a:gd name="connsiteY5" fmla="*/ 2130952 h 2130952"/>
              <a:gd name="connsiteX6" fmla="*/ 2574304 w 7094160"/>
              <a:gd name="connsiteY6" fmla="*/ 2130952 h 2130952"/>
              <a:gd name="connsiteX7" fmla="*/ 0 w 7094160"/>
              <a:gd name="connsiteY7" fmla="*/ 2130952 h 2130952"/>
              <a:gd name="connsiteX8" fmla="*/ 983648 w 7094160"/>
              <a:gd name="connsiteY8" fmla="*/ 1 h 2130952"/>
              <a:gd name="connsiteX9" fmla="*/ 4417853 w 7094160"/>
              <a:gd name="connsiteY9" fmla="*/ 1 h 2130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094160" h="2130952">
                <a:moveTo>
                  <a:pt x="4417853" y="0"/>
                </a:moveTo>
                <a:lnTo>
                  <a:pt x="7094160" y="0"/>
                </a:lnTo>
                <a:lnTo>
                  <a:pt x="7094160" y="2130552"/>
                </a:lnTo>
                <a:lnTo>
                  <a:pt x="5920619" y="2130552"/>
                </a:lnTo>
                <a:lnTo>
                  <a:pt x="5920619" y="2130952"/>
                </a:lnTo>
                <a:lnTo>
                  <a:pt x="2729249" y="2130952"/>
                </a:lnTo>
                <a:lnTo>
                  <a:pt x="2574304" y="2130952"/>
                </a:lnTo>
                <a:lnTo>
                  <a:pt x="0" y="2130952"/>
                </a:lnTo>
                <a:lnTo>
                  <a:pt x="983648" y="1"/>
                </a:lnTo>
                <a:lnTo>
                  <a:pt x="4417853" y="1"/>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25"/>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682920"/>
            <a:ext cx="7114535" cy="2175080"/>
          </a:xfrm>
          <a:custGeom>
            <a:avLst/>
            <a:gdLst>
              <a:gd name="connsiteX0" fmla="*/ 0 w 7114535"/>
              <a:gd name="connsiteY0" fmla="*/ 0 h 2175080"/>
              <a:gd name="connsiteX1" fmla="*/ 1189345 w 7114535"/>
              <a:gd name="connsiteY1" fmla="*/ 0 h 2175080"/>
              <a:gd name="connsiteX2" fmla="*/ 7114535 w 7114535"/>
              <a:gd name="connsiteY2" fmla="*/ 0 h 2175080"/>
              <a:gd name="connsiteX3" fmla="*/ 6107188 w 7114535"/>
              <a:gd name="connsiteY3" fmla="*/ 2175080 h 2175080"/>
              <a:gd name="connsiteX4" fmla="*/ 1189345 w 7114535"/>
              <a:gd name="connsiteY4" fmla="*/ 2175080 h 2175080"/>
              <a:gd name="connsiteX5" fmla="*/ 0 w 7114535"/>
              <a:gd name="connsiteY5" fmla="*/ 2175080 h 2175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4535" h="2175080">
                <a:moveTo>
                  <a:pt x="0" y="0"/>
                </a:moveTo>
                <a:lnTo>
                  <a:pt x="1189345" y="0"/>
                </a:lnTo>
                <a:lnTo>
                  <a:pt x="7114535" y="0"/>
                </a:lnTo>
                <a:lnTo>
                  <a:pt x="6107188" y="2175080"/>
                </a:lnTo>
                <a:lnTo>
                  <a:pt x="1189345" y="2175080"/>
                </a:lnTo>
                <a:lnTo>
                  <a:pt x="0" y="2175080"/>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1524000" y="2245809"/>
            <a:ext cx="9144000" cy="1564716"/>
          </a:xfrm>
        </p:spPr>
        <p:txBody>
          <a:bodyPr>
            <a:normAutofit/>
          </a:bodyPr>
          <a:lstStyle/>
          <a:p>
            <a:pPr algn="l"/>
            <a:r>
              <a:rPr lang="en-GB" b="1" dirty="0"/>
              <a:t>Thessaloniki</a:t>
            </a:r>
          </a:p>
        </p:txBody>
      </p:sp>
      <p:sp>
        <p:nvSpPr>
          <p:cNvPr id="3" name="Subtitle 2"/>
          <p:cNvSpPr>
            <a:spLocks noGrp="1"/>
          </p:cNvSpPr>
          <p:nvPr>
            <p:ph type="subTitle" idx="1"/>
          </p:nvPr>
        </p:nvSpPr>
        <p:spPr>
          <a:xfrm>
            <a:off x="1524000" y="3947050"/>
            <a:ext cx="9144000" cy="572583"/>
          </a:xfrm>
        </p:spPr>
        <p:txBody>
          <a:bodyPr>
            <a:normAutofit/>
          </a:bodyPr>
          <a:lstStyle/>
          <a:p>
            <a:pPr algn="l"/>
            <a:r>
              <a:rPr lang="en-GB" sz="2000" dirty="0"/>
              <a:t>Linda Ruas       April 2017</a:t>
            </a:r>
          </a:p>
        </p:txBody>
      </p:sp>
    </p:spTree>
    <p:extLst>
      <p:ext uri="{BB962C8B-B14F-4D97-AF65-F5344CB8AC3E}">
        <p14:creationId xmlns:p14="http://schemas.microsoft.com/office/powerpoint/2010/main" val="22717646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
          <p:cNvSpPr>
            <a:spLocks noGrp="1" noChangeArrowheads="1"/>
          </p:cNvSpPr>
          <p:nvPr>
            <p:ph type="title" idx="4294967295"/>
          </p:nvPr>
        </p:nvSpPr>
        <p:spPr>
          <a:xfrm>
            <a:off x="715618" y="461418"/>
            <a:ext cx="4545496" cy="769441"/>
          </a:xfrm>
        </p:spPr>
        <p:txBody>
          <a:bodyPr wrap="square">
            <a:spAutoFit/>
          </a:bodyPr>
          <a:lstStyle/>
          <a:p>
            <a:pP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ltLang="en-US" dirty="0"/>
              <a:t>para comer</a:t>
            </a:r>
          </a:p>
        </p:txBody>
      </p:sp>
      <p:pic>
        <p:nvPicPr>
          <p:cNvPr id="3076" name="Picture 3">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13184" y="3828221"/>
            <a:ext cx="2749826" cy="2749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3077"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37513" y="448229"/>
            <a:ext cx="4300330" cy="3225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3078" name="Picture 5">
            <a:hlinkClick r:id="rId6"/>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639616" y="1170015"/>
            <a:ext cx="2621498" cy="2503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3079" name="Picture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191000" y="4354514"/>
            <a:ext cx="3848100" cy="2058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3080" name="Picture 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115300" y="3913531"/>
            <a:ext cx="2990022" cy="2990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3706149398"/>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1"/>
          <p:cNvSpPr>
            <a:spLocks noGrp="1" noChangeArrowheads="1"/>
          </p:cNvSpPr>
          <p:nvPr>
            <p:ph type="title" idx="4294967295"/>
          </p:nvPr>
        </p:nvSpPr>
        <p:spPr>
          <a:xfrm>
            <a:off x="3498574" y="461963"/>
            <a:ext cx="4731026" cy="768350"/>
          </a:xfrm>
        </p:spPr>
        <p:txBody>
          <a:bodyPr wrap="square">
            <a:spAutoFit/>
          </a:bodyPr>
          <a:lstStyle/>
          <a:p>
            <a:pP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ltLang="en-US" dirty="0"/>
              <a:t>para </a:t>
            </a:r>
            <a:r>
              <a:rPr lang="en-GB" altLang="en-US" dirty="0" err="1"/>
              <a:t>tomar</a:t>
            </a:r>
            <a:endParaRPr lang="en-GB" altLang="en-US" dirty="0"/>
          </a:p>
        </p:txBody>
      </p:sp>
      <p:pic>
        <p:nvPicPr>
          <p:cNvPr id="4100"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8870" y="1321055"/>
            <a:ext cx="4098235" cy="3278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4101"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61783" y="1495357"/>
            <a:ext cx="3919286" cy="36906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4102"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98574" y="3368399"/>
            <a:ext cx="4846983" cy="3635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3123022158"/>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
          <p:cNvSpPr>
            <a:spLocks noGrp="1" noChangeArrowheads="1"/>
          </p:cNvSpPr>
          <p:nvPr>
            <p:ph type="title"/>
          </p:nvPr>
        </p:nvSpPr>
        <p:spPr>
          <a:xfrm>
            <a:off x="1981200" y="461418"/>
            <a:ext cx="8229600" cy="769441"/>
          </a:xfrm>
        </p:spPr>
        <p:txBody>
          <a:bodyPr>
            <a:spAutoFit/>
          </a:bodyPr>
          <a:lstStyle/>
          <a:p>
            <a:pP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ltLang="en-US"/>
              <a:t>no restaurante</a:t>
            </a:r>
          </a:p>
        </p:txBody>
      </p:sp>
      <p:pic>
        <p:nvPicPr>
          <p:cNvPr id="512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56000" y="1957388"/>
            <a:ext cx="5080000"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1270853422"/>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15548" y="824948"/>
            <a:ext cx="3289852" cy="32898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6149"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38800" y="2057399"/>
            <a:ext cx="5051460" cy="37868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161675952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2"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0" y="46038"/>
            <a:ext cx="3892550" cy="681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139201749"/>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3"/>
          <p:cNvSpPr>
            <a:spLocks noGrp="1"/>
          </p:cNvSpPr>
          <p:nvPr>
            <p:ph type="title"/>
          </p:nvPr>
        </p:nvSpPr>
        <p:spPr>
          <a:xfrm>
            <a:off x="1981201" y="0"/>
            <a:ext cx="8228013" cy="857250"/>
          </a:xfrm>
        </p:spPr>
        <p:txBody>
          <a:bodyPr/>
          <a:lstStyle/>
          <a:p>
            <a:r>
              <a:rPr lang="en-GB" altLang="en-US"/>
              <a:t>Discuss in groups:</a:t>
            </a:r>
          </a:p>
        </p:txBody>
      </p:sp>
      <p:sp>
        <p:nvSpPr>
          <p:cNvPr id="8195" name="Content Placeholder 4"/>
          <p:cNvSpPr>
            <a:spLocks noGrp="1"/>
          </p:cNvSpPr>
          <p:nvPr>
            <p:ph sz="half" idx="1"/>
          </p:nvPr>
        </p:nvSpPr>
        <p:spPr>
          <a:xfrm>
            <a:off x="1981201" y="785814"/>
            <a:ext cx="4037013" cy="6072187"/>
          </a:xfrm>
        </p:spPr>
        <p:txBody>
          <a:bodyPr/>
          <a:lstStyle/>
          <a:p>
            <a:pPr>
              <a:buFont typeface="Arial" panose="020B0604020202020204" pitchFamily="34" charset="0"/>
              <a:buNone/>
            </a:pPr>
            <a:r>
              <a:rPr lang="en-GB" altLang="en-US" b="1"/>
              <a:t>Feelings</a:t>
            </a:r>
            <a:r>
              <a:rPr lang="en-GB" altLang="en-US"/>
              <a:t>: embarrassed, exposed, relaxed, bored, interested, frustrated?</a:t>
            </a:r>
          </a:p>
          <a:p>
            <a:pPr>
              <a:buFont typeface="Arial" panose="020B0604020202020204" pitchFamily="34" charset="0"/>
              <a:buNone/>
            </a:pPr>
            <a:r>
              <a:rPr lang="en-GB" altLang="en-US" b="1"/>
              <a:t>Language</a:t>
            </a:r>
            <a:r>
              <a:rPr lang="en-GB" altLang="en-US"/>
              <a:t>: too much /not enough? what? Any L1 use?</a:t>
            </a:r>
          </a:p>
          <a:p>
            <a:pPr>
              <a:buFont typeface="Arial" panose="020B0604020202020204" pitchFamily="34" charset="0"/>
              <a:buNone/>
            </a:pPr>
            <a:r>
              <a:rPr lang="en-GB" altLang="en-US" b="1"/>
              <a:t>Meaning</a:t>
            </a:r>
            <a:r>
              <a:rPr lang="en-GB" altLang="en-US"/>
              <a:t>: how was meaning conveyed? How much did you understand?</a:t>
            </a:r>
          </a:p>
          <a:p>
            <a:pPr>
              <a:buFont typeface="Arial" panose="020B0604020202020204" pitchFamily="34" charset="0"/>
              <a:buNone/>
            </a:pPr>
            <a:r>
              <a:rPr lang="en-GB" altLang="en-US" b="1"/>
              <a:t>Instructions</a:t>
            </a:r>
            <a:r>
              <a:rPr lang="en-GB" altLang="en-US"/>
              <a:t>: effective? How? Language?</a:t>
            </a:r>
          </a:p>
          <a:p>
            <a:pPr>
              <a:buFont typeface="Arial" panose="020B0604020202020204" pitchFamily="34" charset="0"/>
              <a:buNone/>
            </a:pPr>
            <a:endParaRPr lang="en-GB" altLang="en-US"/>
          </a:p>
        </p:txBody>
      </p:sp>
      <p:sp>
        <p:nvSpPr>
          <p:cNvPr id="8196" name="Content Placeholder 5"/>
          <p:cNvSpPr>
            <a:spLocks noGrp="1"/>
          </p:cNvSpPr>
          <p:nvPr>
            <p:ph sz="half" idx="2"/>
          </p:nvPr>
        </p:nvSpPr>
        <p:spPr>
          <a:xfrm>
            <a:off x="6170613" y="714376"/>
            <a:ext cx="4038600" cy="5929313"/>
          </a:xfrm>
        </p:spPr>
        <p:txBody>
          <a:bodyPr/>
          <a:lstStyle/>
          <a:p>
            <a:pPr>
              <a:buFont typeface="Arial" panose="020B0604020202020204" pitchFamily="34" charset="0"/>
              <a:buNone/>
            </a:pPr>
            <a:r>
              <a:rPr lang="en-GB" altLang="en-US" b="1"/>
              <a:t>Approach</a:t>
            </a:r>
            <a:r>
              <a:rPr lang="en-GB" altLang="en-US"/>
              <a:t>: what was order of writing, listening, speaking, reading? Why?</a:t>
            </a:r>
          </a:p>
          <a:p>
            <a:pPr>
              <a:buFont typeface="Arial" panose="020B0604020202020204" pitchFamily="34" charset="0"/>
              <a:buNone/>
            </a:pPr>
            <a:r>
              <a:rPr lang="en-GB" altLang="en-US" b="1"/>
              <a:t>Practice: </a:t>
            </a:r>
            <a:r>
              <a:rPr lang="en-GB" altLang="en-US"/>
              <a:t>Enough / too much? What sort?</a:t>
            </a:r>
            <a:endParaRPr lang="en-GB" altLang="en-US" b="1"/>
          </a:p>
          <a:p>
            <a:pPr>
              <a:buFont typeface="Arial" panose="020B0604020202020204" pitchFamily="34" charset="0"/>
              <a:buNone/>
            </a:pPr>
            <a:r>
              <a:rPr lang="en-GB" altLang="en-US" b="1"/>
              <a:t>Correction /: </a:t>
            </a:r>
            <a:r>
              <a:rPr lang="en-GB" altLang="en-US"/>
              <a:t>Enough / too much? Enough encouragement and praise? </a:t>
            </a:r>
          </a:p>
          <a:p>
            <a:pPr>
              <a:buFont typeface="Arial" panose="020B0604020202020204" pitchFamily="34" charset="0"/>
              <a:buNone/>
            </a:pPr>
            <a:r>
              <a:rPr lang="en-GB" altLang="en-US" b="1"/>
              <a:t>Application</a:t>
            </a:r>
            <a:r>
              <a:rPr lang="en-GB" altLang="en-US"/>
              <a:t>: what can you learn from this about teaching beginners?</a:t>
            </a:r>
          </a:p>
        </p:txBody>
      </p:sp>
    </p:spTree>
    <p:extLst>
      <p:ext uri="{BB962C8B-B14F-4D97-AF65-F5344CB8AC3E}">
        <p14:creationId xmlns:p14="http://schemas.microsoft.com/office/powerpoint/2010/main" val="30048108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GB" altLang="en-US" dirty="0"/>
              <a:t>Now discuss, in pairs:</a:t>
            </a:r>
          </a:p>
        </p:txBody>
      </p:sp>
      <p:sp>
        <p:nvSpPr>
          <p:cNvPr id="9219" name="Content Placeholder 3"/>
          <p:cNvSpPr>
            <a:spLocks noGrp="1"/>
          </p:cNvSpPr>
          <p:nvPr>
            <p:ph sz="half" idx="1"/>
          </p:nvPr>
        </p:nvSpPr>
        <p:spPr/>
        <p:txBody>
          <a:bodyPr>
            <a:normAutofit/>
          </a:bodyPr>
          <a:lstStyle/>
          <a:p>
            <a:r>
              <a:rPr lang="en-GB" altLang="en-US" sz="3600" b="1" dirty="0"/>
              <a:t>Feelings:</a:t>
            </a:r>
            <a:r>
              <a:rPr lang="en-GB" altLang="en-US" sz="3600" dirty="0"/>
              <a:t> how did you and others feel during the lesson?</a:t>
            </a:r>
          </a:p>
          <a:p>
            <a:r>
              <a:rPr lang="en-GB" altLang="en-US" sz="3600" b="1" dirty="0"/>
              <a:t>Target language: </a:t>
            </a:r>
            <a:r>
              <a:rPr lang="en-GB" altLang="en-US" sz="3600" dirty="0"/>
              <a:t>what? how were MFP covered?</a:t>
            </a:r>
          </a:p>
          <a:p>
            <a:r>
              <a:rPr lang="en-GB" altLang="en-US" sz="3600" b="1" dirty="0"/>
              <a:t>Teaching and learning: </a:t>
            </a:r>
            <a:r>
              <a:rPr lang="en-GB" altLang="en-US" sz="3600" dirty="0"/>
              <a:t>involvement, resources, approach</a:t>
            </a:r>
            <a:endParaRPr lang="en-GB" altLang="en-US" sz="3600" b="1" dirty="0"/>
          </a:p>
        </p:txBody>
      </p:sp>
      <p:sp>
        <p:nvSpPr>
          <p:cNvPr id="9220" name="Content Placeholder 4"/>
          <p:cNvSpPr>
            <a:spLocks noGrp="1"/>
          </p:cNvSpPr>
          <p:nvPr>
            <p:ph sz="half" idx="2"/>
          </p:nvPr>
        </p:nvSpPr>
        <p:spPr/>
        <p:txBody>
          <a:bodyPr>
            <a:normAutofit lnSpcReduction="10000"/>
          </a:bodyPr>
          <a:lstStyle/>
          <a:p>
            <a:pPr>
              <a:buFont typeface="Arial" panose="020B0604020202020204" pitchFamily="34" charset="0"/>
              <a:buNone/>
            </a:pPr>
            <a:r>
              <a:rPr lang="en-GB" altLang="en-US" sz="3600" dirty="0"/>
              <a:t>What were the:</a:t>
            </a:r>
          </a:p>
          <a:p>
            <a:r>
              <a:rPr lang="en-GB" altLang="en-US" sz="3600" b="1" dirty="0"/>
              <a:t>Aims </a:t>
            </a:r>
          </a:p>
          <a:p>
            <a:r>
              <a:rPr lang="en-GB" altLang="en-US" sz="3600" b="1" dirty="0"/>
              <a:t>Objectives</a:t>
            </a:r>
          </a:p>
          <a:p>
            <a:r>
              <a:rPr lang="en-GB" altLang="en-US" sz="3600" b="1" dirty="0"/>
              <a:t>Stages</a:t>
            </a:r>
          </a:p>
          <a:p>
            <a:r>
              <a:rPr lang="en-GB" altLang="en-US" sz="3600" b="1" dirty="0"/>
              <a:t>Assessment opportunities / learning checks</a:t>
            </a:r>
          </a:p>
          <a:p>
            <a:r>
              <a:rPr lang="en-GB" altLang="en-US" sz="3600" b="1" dirty="0"/>
              <a:t>Differentiation strategies</a:t>
            </a:r>
          </a:p>
          <a:p>
            <a:endParaRPr lang="en-GB" altLang="en-US" dirty="0"/>
          </a:p>
        </p:txBody>
      </p:sp>
    </p:spTree>
    <p:extLst>
      <p:ext uri="{BB962C8B-B14F-4D97-AF65-F5344CB8AC3E}">
        <p14:creationId xmlns:p14="http://schemas.microsoft.com/office/powerpoint/2010/main" val="40617268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62152"/>
            <a:ext cx="10515600" cy="1229710"/>
          </a:xfrm>
        </p:spPr>
        <p:txBody>
          <a:bodyPr>
            <a:normAutofit fontScale="90000"/>
          </a:bodyPr>
          <a:lstStyle/>
          <a:p>
            <a:r>
              <a:rPr lang="en-GB" dirty="0"/>
              <a:t>10 principles for teaching English – what, why and how     -    match the paragraph to the column (laminated cards): </a:t>
            </a:r>
            <a:br>
              <a:rPr lang="en-GB" dirty="0"/>
            </a:br>
            <a:endParaRPr lang="en-GB" dirty="0"/>
          </a:p>
        </p:txBody>
      </p:sp>
      <p:sp>
        <p:nvSpPr>
          <p:cNvPr id="3" name="Content Placeholder 2"/>
          <p:cNvSpPr>
            <a:spLocks noGrp="1"/>
          </p:cNvSpPr>
          <p:nvPr>
            <p:ph idx="1"/>
          </p:nvPr>
        </p:nvSpPr>
        <p:spPr>
          <a:xfrm>
            <a:off x="327546" y="2002221"/>
            <a:ext cx="11026254" cy="4619296"/>
          </a:xfrm>
        </p:spPr>
        <p:txBody>
          <a:bodyPr>
            <a:normAutofit fontScale="92500"/>
          </a:bodyPr>
          <a:lstStyle/>
          <a:p>
            <a:pPr marL="0" indent="0">
              <a:buNone/>
            </a:pPr>
            <a:r>
              <a:rPr lang="en-GB" sz="4700" b="1" dirty="0"/>
              <a:t>Teaching principle:    </a:t>
            </a:r>
            <a:r>
              <a:rPr lang="en-GB" sz="4700" b="1" dirty="0">
                <a:solidFill>
                  <a:srgbClr val="FF0000"/>
                </a:solidFill>
              </a:rPr>
              <a:t>What :        </a:t>
            </a:r>
            <a:r>
              <a:rPr lang="en-GB" sz="4700" b="1" dirty="0">
                <a:solidFill>
                  <a:srgbClr val="7030A0"/>
                </a:solidFill>
              </a:rPr>
              <a:t>Why:        </a:t>
            </a:r>
            <a:r>
              <a:rPr lang="en-GB" sz="4700" b="1" dirty="0">
                <a:solidFill>
                  <a:srgbClr val="00B050"/>
                </a:solidFill>
              </a:rPr>
              <a:t>How: </a:t>
            </a:r>
            <a:endParaRPr lang="en-GB" dirty="0">
              <a:solidFill>
                <a:srgbClr val="00B050"/>
              </a:solidFill>
            </a:endParaRPr>
          </a:p>
          <a:p>
            <a:pPr marL="0" indent="0">
              <a:buNone/>
            </a:pPr>
            <a:r>
              <a:rPr lang="en-GB" sz="3500" i="1" dirty="0"/>
              <a:t>1/ Maximise student talking </a:t>
            </a:r>
          </a:p>
          <a:p>
            <a:pPr marL="0" indent="0">
              <a:buNone/>
            </a:pPr>
            <a:r>
              <a:rPr lang="en-GB" dirty="0"/>
              <a:t>a) Low level learners probably won’t understand verbal explanation anyway </a:t>
            </a:r>
          </a:p>
          <a:p>
            <a:pPr marL="0" indent="0">
              <a:buNone/>
            </a:pPr>
            <a:r>
              <a:rPr lang="en-GB" dirty="0"/>
              <a:t>b) It can be useful for learners to simply listen to the teacher explaining (this exposes them to language, can help them listen better, allow them an important ‘silent period’ to try to make sense of sounds and words etc.), but it’s probably more useful to get the learners talking as much as possible instead </a:t>
            </a:r>
          </a:p>
          <a:p>
            <a:pPr marL="0" indent="0">
              <a:buNone/>
            </a:pPr>
            <a:r>
              <a:rPr lang="en-GB" dirty="0"/>
              <a:t>c) Get them talking as soon as possible with simple pair or group tasks </a:t>
            </a:r>
            <a:r>
              <a:rPr lang="en-GB" dirty="0" err="1"/>
              <a:t>eg</a:t>
            </a:r>
            <a:r>
              <a:rPr lang="en-GB" dirty="0"/>
              <a:t>. one points at a picture, the other says the word; one asks for the thing in the picture, the other picks it up </a:t>
            </a:r>
          </a:p>
          <a:p>
            <a:pPr marL="0" indent="0">
              <a:buNone/>
            </a:pPr>
            <a:endParaRPr lang="en-GB" dirty="0"/>
          </a:p>
        </p:txBody>
      </p:sp>
    </p:spTree>
    <p:extLst>
      <p:ext uri="{BB962C8B-B14F-4D97-AF65-F5344CB8AC3E}">
        <p14:creationId xmlns:p14="http://schemas.microsoft.com/office/powerpoint/2010/main" val="33009291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3212264"/>
          </a:xfrm>
        </p:spPr>
        <p:txBody>
          <a:bodyPr>
            <a:normAutofit/>
          </a:bodyPr>
          <a:lstStyle/>
          <a:p>
            <a:r>
              <a:rPr lang="en-GB" sz="5400" b="1" dirty="0"/>
              <a:t>2/ Easy lesson-planning</a:t>
            </a:r>
            <a:r>
              <a:rPr lang="en-GB" sz="5400" dirty="0"/>
              <a:t>. Experience and discuss different simple ways to plan lessons, then practise planning more. </a:t>
            </a:r>
          </a:p>
        </p:txBody>
      </p:sp>
      <p:sp>
        <p:nvSpPr>
          <p:cNvPr id="3" name="Content Placeholder 2"/>
          <p:cNvSpPr>
            <a:spLocks noGrp="1"/>
          </p:cNvSpPr>
          <p:nvPr>
            <p:ph idx="1"/>
          </p:nvPr>
        </p:nvSpPr>
        <p:spPr>
          <a:xfrm>
            <a:off x="625642" y="3577389"/>
            <a:ext cx="10728158" cy="3064043"/>
          </a:xfrm>
        </p:spPr>
        <p:txBody>
          <a:bodyPr>
            <a:noAutofit/>
          </a:bodyPr>
          <a:lstStyle/>
          <a:p>
            <a:pPr marL="0" indent="0">
              <a:buNone/>
            </a:pPr>
            <a:r>
              <a:rPr lang="en-GB" sz="4000" dirty="0"/>
              <a:t>                                   </a:t>
            </a:r>
            <a:r>
              <a:rPr lang="en-GB" sz="4000" b="1" dirty="0">
                <a:solidFill>
                  <a:srgbClr val="FF0000"/>
                </a:solidFill>
              </a:rPr>
              <a:t>Easy??? – lesson planning??</a:t>
            </a:r>
          </a:p>
          <a:p>
            <a:pPr marL="0" indent="0">
              <a:buNone/>
            </a:pPr>
            <a:r>
              <a:rPr lang="en-GB" sz="4000" b="1" dirty="0">
                <a:solidFill>
                  <a:srgbClr val="00B050"/>
                </a:solidFill>
              </a:rPr>
              <a:t>What? (language, skills, tasks, materials????)</a:t>
            </a:r>
          </a:p>
          <a:p>
            <a:pPr marL="0" indent="0">
              <a:buNone/>
            </a:pPr>
            <a:r>
              <a:rPr lang="en-GB" sz="4000" dirty="0"/>
              <a:t>                                             </a:t>
            </a:r>
            <a:r>
              <a:rPr lang="en-GB" sz="4000" b="1" dirty="0">
                <a:solidFill>
                  <a:srgbClr val="7030A0"/>
                </a:solidFill>
              </a:rPr>
              <a:t>How? (PPP? ESA? TTT??)</a:t>
            </a:r>
          </a:p>
          <a:p>
            <a:pPr marL="0" indent="0">
              <a:buNone/>
            </a:pPr>
            <a:r>
              <a:rPr lang="en-GB" sz="4000" dirty="0"/>
              <a:t>             </a:t>
            </a:r>
            <a:r>
              <a:rPr lang="en-GB" sz="4000" b="1" dirty="0">
                <a:solidFill>
                  <a:srgbClr val="C00000"/>
                </a:solidFill>
              </a:rPr>
              <a:t>Why? (do we need to know???)</a:t>
            </a:r>
          </a:p>
        </p:txBody>
      </p:sp>
    </p:spTree>
    <p:extLst>
      <p:ext uri="{BB962C8B-B14F-4D97-AF65-F5344CB8AC3E}">
        <p14:creationId xmlns:p14="http://schemas.microsoft.com/office/powerpoint/2010/main" val="20666512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026947"/>
          </a:xfrm>
        </p:spPr>
        <p:txBody>
          <a:bodyPr>
            <a:normAutofit fontScale="90000"/>
          </a:bodyPr>
          <a:lstStyle/>
          <a:p>
            <a:r>
              <a:rPr lang="en-GB" i="1" dirty="0"/>
              <a:t>A/ Discuss, or think about these questions:</a:t>
            </a:r>
            <a:r>
              <a:rPr lang="en-GB" dirty="0"/>
              <a:t> </a:t>
            </a:r>
            <a:br>
              <a:rPr lang="en-GB" dirty="0"/>
            </a:br>
            <a:endParaRPr lang="en-GB" dirty="0"/>
          </a:p>
        </p:txBody>
      </p:sp>
      <p:sp>
        <p:nvSpPr>
          <p:cNvPr id="3" name="Content Placeholder 2"/>
          <p:cNvSpPr>
            <a:spLocks noGrp="1"/>
          </p:cNvSpPr>
          <p:nvPr>
            <p:ph idx="1"/>
          </p:nvPr>
        </p:nvSpPr>
        <p:spPr>
          <a:xfrm>
            <a:off x="327545" y="1392072"/>
            <a:ext cx="11409529" cy="5104262"/>
          </a:xfrm>
        </p:spPr>
        <p:txBody>
          <a:bodyPr>
            <a:normAutofit/>
          </a:bodyPr>
          <a:lstStyle/>
          <a:p>
            <a:pPr marL="0" indent="0">
              <a:buNone/>
            </a:pPr>
            <a:r>
              <a:rPr lang="en-GB" sz="3600" dirty="0" err="1"/>
              <a:t>i</a:t>
            </a:r>
            <a:r>
              <a:rPr lang="en-GB" sz="3600" dirty="0"/>
              <a:t>) What's a useful, effective lesson structure for </a:t>
            </a:r>
            <a:r>
              <a:rPr lang="en-GB" sz="3600" b="1" dirty="0"/>
              <a:t>adult </a:t>
            </a:r>
            <a:r>
              <a:rPr lang="en-GB" sz="3600" dirty="0"/>
              <a:t>groups? Why? </a:t>
            </a:r>
          </a:p>
          <a:p>
            <a:pPr marL="0" indent="0">
              <a:buNone/>
            </a:pPr>
            <a:r>
              <a:rPr lang="en-GB" sz="3600" dirty="0"/>
              <a:t>ii) What's a useful, effective lesson structure for </a:t>
            </a:r>
            <a:r>
              <a:rPr lang="en-GB" sz="3600" b="1" dirty="0"/>
              <a:t>children</a:t>
            </a:r>
            <a:r>
              <a:rPr lang="en-GB" sz="3600" dirty="0"/>
              <a:t>’s groups? Why? </a:t>
            </a:r>
          </a:p>
          <a:p>
            <a:pPr marL="0" indent="0">
              <a:buNone/>
            </a:pPr>
            <a:r>
              <a:rPr lang="en-GB" sz="3600" dirty="0"/>
              <a:t>iii) What are useful, effective lesson structure for </a:t>
            </a:r>
            <a:r>
              <a:rPr lang="en-GB" sz="3600" b="1" dirty="0"/>
              <a:t>beginner</a:t>
            </a:r>
            <a:r>
              <a:rPr lang="en-GB" sz="3600" dirty="0"/>
              <a:t> groups and for </a:t>
            </a:r>
            <a:r>
              <a:rPr lang="en-GB" sz="3600" b="1" dirty="0"/>
              <a:t>intermediate</a:t>
            </a:r>
            <a:r>
              <a:rPr lang="en-GB" sz="3600" dirty="0"/>
              <a:t> / more </a:t>
            </a:r>
            <a:r>
              <a:rPr lang="en-GB" sz="3600" b="1" dirty="0"/>
              <a:t>advanced</a:t>
            </a:r>
            <a:r>
              <a:rPr lang="en-GB" sz="3600" dirty="0"/>
              <a:t> groups? Are they different? Why? </a:t>
            </a:r>
          </a:p>
          <a:p>
            <a:pPr marL="0" indent="0">
              <a:buNone/>
            </a:pPr>
            <a:r>
              <a:rPr lang="en-GB" sz="3600" dirty="0"/>
              <a:t>iv) Which lesson </a:t>
            </a:r>
            <a:r>
              <a:rPr lang="en-GB" sz="3600" b="1" dirty="0"/>
              <a:t>topics</a:t>
            </a:r>
            <a:r>
              <a:rPr lang="en-GB" sz="3600" dirty="0"/>
              <a:t> / areas of </a:t>
            </a:r>
            <a:r>
              <a:rPr lang="en-GB" sz="3600" b="1" dirty="0"/>
              <a:t>language </a:t>
            </a:r>
            <a:r>
              <a:rPr lang="en-GB" sz="3600" dirty="0"/>
              <a:t>would be good to tackle with each structure? </a:t>
            </a:r>
          </a:p>
          <a:p>
            <a:endParaRPr lang="en-GB" dirty="0"/>
          </a:p>
        </p:txBody>
      </p:sp>
    </p:spTree>
    <p:extLst>
      <p:ext uri="{BB962C8B-B14F-4D97-AF65-F5344CB8AC3E}">
        <p14:creationId xmlns:p14="http://schemas.microsoft.com/office/powerpoint/2010/main" val="42470858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7"/>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tx1">
              <a:alpha val="10000"/>
            </a:schemeClr>
          </a:solidFill>
          <a:ln w="127000" cap="sq" cmpd="thinThick">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38200" y="631825"/>
            <a:ext cx="10515600" cy="1325563"/>
          </a:xfrm>
        </p:spPr>
        <p:txBody>
          <a:bodyPr>
            <a:normAutofit/>
          </a:bodyPr>
          <a:lstStyle/>
          <a:p>
            <a:pPr>
              <a:lnSpc>
                <a:spcPct val="70000"/>
              </a:lnSpc>
            </a:pPr>
            <a:r>
              <a:rPr lang="en-GB" sz="3700" b="1"/>
              <a:t>Teaching English: An introduction to language, planning and classroom management</a:t>
            </a:r>
            <a:br>
              <a:rPr lang="en-GB" sz="3700"/>
            </a:br>
            <a:endParaRPr lang="en-GB" sz="3700"/>
          </a:p>
        </p:txBody>
      </p:sp>
      <p:sp>
        <p:nvSpPr>
          <p:cNvPr id="3" name="Content Placeholder 2"/>
          <p:cNvSpPr>
            <a:spLocks noGrp="1"/>
          </p:cNvSpPr>
          <p:nvPr>
            <p:ph idx="1"/>
          </p:nvPr>
        </p:nvSpPr>
        <p:spPr>
          <a:xfrm>
            <a:off x="600501" y="1624083"/>
            <a:ext cx="11041039" cy="4817659"/>
          </a:xfrm>
        </p:spPr>
        <p:txBody>
          <a:bodyPr>
            <a:noAutofit/>
          </a:bodyPr>
          <a:lstStyle/>
          <a:p>
            <a:pPr marL="0" indent="0">
              <a:lnSpc>
                <a:spcPct val="70000"/>
              </a:lnSpc>
              <a:buNone/>
            </a:pPr>
            <a:r>
              <a:rPr lang="en-GB" b="1" dirty="0"/>
              <a:t>1. How to start: basic principles. </a:t>
            </a:r>
            <a:r>
              <a:rPr lang="en-GB" dirty="0"/>
              <a:t>After the experience of learning another language from scratch, we’ll discuss and analyse basic principles of teaching a language.</a:t>
            </a:r>
          </a:p>
          <a:p>
            <a:pPr marL="0" indent="0">
              <a:lnSpc>
                <a:spcPct val="70000"/>
              </a:lnSpc>
              <a:buNone/>
            </a:pPr>
            <a:r>
              <a:rPr lang="en-GB" b="1" dirty="0"/>
              <a:t>2.</a:t>
            </a:r>
            <a:r>
              <a:rPr lang="en-GB" dirty="0"/>
              <a:t> </a:t>
            </a:r>
            <a:r>
              <a:rPr lang="en-GB" b="1" dirty="0"/>
              <a:t>Easy lesson-planning</a:t>
            </a:r>
            <a:r>
              <a:rPr lang="en-GB" dirty="0"/>
              <a:t>. Experience and discuss different simple ways to plan lessons, then practise planning more. </a:t>
            </a:r>
          </a:p>
          <a:p>
            <a:pPr marL="0" indent="0">
              <a:lnSpc>
                <a:spcPct val="70000"/>
              </a:lnSpc>
              <a:buNone/>
            </a:pPr>
            <a:r>
              <a:rPr lang="en-GB" b="1" dirty="0"/>
              <a:t>3. Using stories + help learners start to read and write. </a:t>
            </a:r>
            <a:r>
              <a:rPr lang="en-GB" dirty="0"/>
              <a:t>Using a simple approach, help learners develop literacy with Language Experience Approach.</a:t>
            </a:r>
          </a:p>
          <a:p>
            <a:pPr marL="0" indent="0">
              <a:lnSpc>
                <a:spcPct val="70000"/>
              </a:lnSpc>
              <a:buNone/>
            </a:pPr>
            <a:r>
              <a:rPr lang="en-GB" b="1" dirty="0"/>
              <a:t>4. Classroom management:</a:t>
            </a:r>
            <a:r>
              <a:rPr lang="en-GB" dirty="0"/>
              <a:t> discussion and practical experience of giving instructions, organising classes so different level learners all learn, reviewing and building on learning in a long-term plan and error correction.</a:t>
            </a:r>
          </a:p>
          <a:p>
            <a:pPr marL="0" indent="0">
              <a:lnSpc>
                <a:spcPct val="70000"/>
              </a:lnSpc>
              <a:buNone/>
            </a:pPr>
            <a:r>
              <a:rPr lang="en-GB" b="1" dirty="0"/>
              <a:t>5. Open: </a:t>
            </a:r>
            <a:r>
              <a:rPr lang="en-GB" dirty="0"/>
              <a:t>needs / questions / 1-1 discussions</a:t>
            </a:r>
          </a:p>
          <a:p>
            <a:pPr>
              <a:lnSpc>
                <a:spcPct val="70000"/>
              </a:lnSpc>
            </a:pPr>
            <a:r>
              <a:rPr lang="en-GB" b="1" dirty="0"/>
              <a:t>Follow-up: </a:t>
            </a:r>
            <a:r>
              <a:rPr lang="en-GB" i="1" dirty="0"/>
              <a:t>online materials, opportunity for 1-1 mentoring</a:t>
            </a:r>
          </a:p>
        </p:txBody>
      </p:sp>
    </p:spTree>
    <p:extLst>
      <p:ext uri="{BB962C8B-B14F-4D97-AF65-F5344CB8AC3E}">
        <p14:creationId xmlns:p14="http://schemas.microsoft.com/office/powerpoint/2010/main" val="5796631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1) Words &gt; phrases &gt; task:</a:t>
            </a:r>
            <a:r>
              <a:rPr lang="en-GB" dirty="0"/>
              <a:t> </a:t>
            </a:r>
          </a:p>
        </p:txBody>
      </p:sp>
      <p:sp>
        <p:nvSpPr>
          <p:cNvPr id="3" name="Content Placeholder 2"/>
          <p:cNvSpPr>
            <a:spLocks noGrp="1"/>
          </p:cNvSpPr>
          <p:nvPr>
            <p:ph idx="1"/>
          </p:nvPr>
        </p:nvSpPr>
        <p:spPr>
          <a:xfrm>
            <a:off x="401053" y="1427747"/>
            <a:ext cx="11421979" cy="5197642"/>
          </a:xfrm>
        </p:spPr>
        <p:txBody>
          <a:bodyPr>
            <a:normAutofit lnSpcReduction="10000"/>
          </a:bodyPr>
          <a:lstStyle/>
          <a:p>
            <a:pPr marL="0" indent="0">
              <a:buNone/>
            </a:pPr>
            <a:r>
              <a:rPr lang="en-GB" dirty="0"/>
              <a:t>a) </a:t>
            </a:r>
            <a:r>
              <a:rPr lang="en-GB" b="1" dirty="0"/>
              <a:t>Words</a:t>
            </a:r>
            <a:r>
              <a:rPr lang="en-GB" dirty="0"/>
              <a:t> – we start each lesson with 10+ simple words – we show a picture to elicit / show the meaning of the words and repeat each word a few times, then review </a:t>
            </a:r>
          </a:p>
          <a:p>
            <a:pPr marL="0" indent="0">
              <a:buNone/>
            </a:pPr>
            <a:r>
              <a:rPr lang="en-GB" dirty="0"/>
              <a:t>b) </a:t>
            </a:r>
            <a:r>
              <a:rPr lang="en-GB" b="1" dirty="0"/>
              <a:t>Phrases</a:t>
            </a:r>
            <a:r>
              <a:rPr lang="en-GB" dirty="0"/>
              <a:t> – then we learn some useful phrases – we show a picture context to see the meaning of the phrases and repeat, and build up a dialogue with picture prompts, repeating regularly </a:t>
            </a:r>
          </a:p>
          <a:p>
            <a:pPr marL="0" indent="0">
              <a:buNone/>
            </a:pPr>
            <a:r>
              <a:rPr lang="en-GB" dirty="0"/>
              <a:t>c) </a:t>
            </a:r>
            <a:r>
              <a:rPr lang="en-GB" b="1" dirty="0"/>
              <a:t>(optional) Grammar </a:t>
            </a:r>
            <a:r>
              <a:rPr lang="en-GB" dirty="0"/>
              <a:t>focus - if the learners are ready for this, we then look at some of the grammar patterns – we look at tables to see how the language works </a:t>
            </a:r>
          </a:p>
          <a:p>
            <a:pPr marL="0" indent="0">
              <a:buNone/>
            </a:pPr>
            <a:r>
              <a:rPr lang="en-GB" dirty="0"/>
              <a:t>d) </a:t>
            </a:r>
            <a:r>
              <a:rPr lang="en-GB" b="1" dirty="0"/>
              <a:t>Task</a:t>
            </a:r>
            <a:r>
              <a:rPr lang="en-GB" dirty="0"/>
              <a:t> – we then use the language in a task where the students, in pairs can practise the new language in a real-life situation. If relevant/if the learners are ready for this, the teacher can show some language errors they made and see the learners can correct them. </a:t>
            </a:r>
          </a:p>
          <a:p>
            <a:endParaRPr lang="en-GB" dirty="0"/>
          </a:p>
        </p:txBody>
      </p:sp>
    </p:spTree>
    <p:extLst>
      <p:ext uri="{BB962C8B-B14F-4D97-AF65-F5344CB8AC3E}">
        <p14:creationId xmlns:p14="http://schemas.microsoft.com/office/powerpoint/2010/main" val="17425449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2) Words &gt; reading &gt; speaking/writing:</a:t>
            </a:r>
            <a:r>
              <a:rPr lang="en-GB" dirty="0"/>
              <a:t> </a:t>
            </a:r>
          </a:p>
        </p:txBody>
      </p:sp>
      <p:sp>
        <p:nvSpPr>
          <p:cNvPr id="3" name="Content Placeholder 2"/>
          <p:cNvSpPr>
            <a:spLocks noGrp="1"/>
          </p:cNvSpPr>
          <p:nvPr>
            <p:ph idx="1"/>
          </p:nvPr>
        </p:nvSpPr>
        <p:spPr>
          <a:xfrm>
            <a:off x="240632" y="1475874"/>
            <a:ext cx="11646568" cy="5102347"/>
          </a:xfrm>
        </p:spPr>
        <p:txBody>
          <a:bodyPr>
            <a:normAutofit lnSpcReduction="10000"/>
          </a:bodyPr>
          <a:lstStyle/>
          <a:p>
            <a:pPr marL="0" indent="0">
              <a:buNone/>
            </a:pPr>
            <a:r>
              <a:rPr lang="en-GB" dirty="0"/>
              <a:t>a) </a:t>
            </a:r>
            <a:r>
              <a:rPr lang="en-GB" b="1" dirty="0"/>
              <a:t>Vocabulary</a:t>
            </a:r>
            <a:r>
              <a:rPr lang="en-GB" dirty="0"/>
              <a:t> – pre-teach some of the more difficult words/phrases in the reading to help with understanding </a:t>
            </a:r>
            <a:r>
              <a:rPr lang="en-GB" dirty="0" err="1"/>
              <a:t>eg</a:t>
            </a:r>
            <a:r>
              <a:rPr lang="en-GB" dirty="0"/>
              <a:t>. Showing pictures, laminated cards to match word and simple definition </a:t>
            </a:r>
          </a:p>
          <a:p>
            <a:pPr marL="0" indent="0">
              <a:buNone/>
            </a:pPr>
            <a:r>
              <a:rPr lang="en-GB" dirty="0"/>
              <a:t>b) </a:t>
            </a:r>
            <a:r>
              <a:rPr lang="en-GB" b="1" dirty="0"/>
              <a:t>Pre-reading</a:t>
            </a:r>
            <a:r>
              <a:rPr lang="en-GB" dirty="0"/>
              <a:t> – learners predict content of text from heading, accompanying visual(s), words you’ve just done, questions they’d like to find out about the topic </a:t>
            </a:r>
            <a:r>
              <a:rPr lang="en-GB" dirty="0" err="1"/>
              <a:t>etc</a:t>
            </a:r>
            <a:r>
              <a:rPr lang="en-GB" dirty="0"/>
              <a:t> </a:t>
            </a:r>
          </a:p>
          <a:p>
            <a:pPr marL="0" indent="0">
              <a:buNone/>
            </a:pPr>
            <a:r>
              <a:rPr lang="en-GB" dirty="0"/>
              <a:t>c) </a:t>
            </a:r>
            <a:r>
              <a:rPr lang="en-GB" b="1" dirty="0"/>
              <a:t>Understanding the reading </a:t>
            </a:r>
            <a:r>
              <a:rPr lang="en-GB" dirty="0"/>
              <a:t>– set a simple overview task for a first quick read (</a:t>
            </a:r>
            <a:r>
              <a:rPr lang="en-GB" dirty="0" err="1"/>
              <a:t>eg</a:t>
            </a:r>
            <a:r>
              <a:rPr lang="en-GB" dirty="0"/>
              <a:t>. Is it positive or negative? What’s the problem and the solution?), then a task that requires more detailed reading (</a:t>
            </a:r>
            <a:r>
              <a:rPr lang="en-GB" dirty="0" err="1"/>
              <a:t>eg</a:t>
            </a:r>
            <a:r>
              <a:rPr lang="en-GB" dirty="0"/>
              <a:t>. What? When? Where? Why? How?). Learners discuss each task in pairs after reading. Group feedback to check and guide. </a:t>
            </a:r>
          </a:p>
          <a:p>
            <a:pPr marL="0" indent="0">
              <a:buNone/>
            </a:pPr>
            <a:r>
              <a:rPr lang="en-GB" dirty="0"/>
              <a:t>d) Set a </a:t>
            </a:r>
            <a:r>
              <a:rPr lang="en-GB" b="1" dirty="0"/>
              <a:t>speaking or writing task </a:t>
            </a:r>
            <a:r>
              <a:rPr lang="en-GB" dirty="0"/>
              <a:t>related to the reading for learners to do in pairs or small groups</a:t>
            </a:r>
          </a:p>
          <a:p>
            <a:endParaRPr lang="en-GB" dirty="0"/>
          </a:p>
        </p:txBody>
      </p:sp>
    </p:spTree>
    <p:extLst>
      <p:ext uri="{BB962C8B-B14F-4D97-AF65-F5344CB8AC3E}">
        <p14:creationId xmlns:p14="http://schemas.microsoft.com/office/powerpoint/2010/main" val="20839770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3) Test &gt; teach &gt; teach / Task-based learning:</a:t>
            </a:r>
            <a:r>
              <a:rPr lang="en-GB" dirty="0"/>
              <a:t> </a:t>
            </a:r>
          </a:p>
        </p:txBody>
      </p:sp>
      <p:sp>
        <p:nvSpPr>
          <p:cNvPr id="3" name="Content Placeholder 2"/>
          <p:cNvSpPr>
            <a:spLocks noGrp="1"/>
          </p:cNvSpPr>
          <p:nvPr>
            <p:ph idx="1"/>
          </p:nvPr>
        </p:nvSpPr>
        <p:spPr>
          <a:xfrm>
            <a:off x="352927" y="1427746"/>
            <a:ext cx="11614484" cy="5229727"/>
          </a:xfrm>
        </p:spPr>
        <p:txBody>
          <a:bodyPr>
            <a:normAutofit lnSpcReduction="10000"/>
          </a:bodyPr>
          <a:lstStyle/>
          <a:p>
            <a:pPr marL="0" indent="0">
              <a:buNone/>
            </a:pPr>
            <a:r>
              <a:rPr lang="en-GB" sz="3200" dirty="0"/>
              <a:t>a) Get learners to do </a:t>
            </a:r>
            <a:r>
              <a:rPr lang="en-GB" sz="3200" b="1" dirty="0"/>
              <a:t>a task </a:t>
            </a:r>
            <a:r>
              <a:rPr lang="en-GB" sz="3200" dirty="0" err="1"/>
              <a:t>eg</a:t>
            </a:r>
            <a:r>
              <a:rPr lang="en-GB" sz="3200" dirty="0"/>
              <a:t>. Pairs recommend what food is best to grow in a small vegetable garden </a:t>
            </a:r>
          </a:p>
          <a:p>
            <a:pPr marL="0" indent="0">
              <a:buNone/>
            </a:pPr>
            <a:r>
              <a:rPr lang="en-GB" sz="3200" dirty="0"/>
              <a:t>b) Teacher write up all the </a:t>
            </a:r>
            <a:r>
              <a:rPr lang="en-GB" sz="3200" b="1" dirty="0"/>
              <a:t>words</a:t>
            </a:r>
            <a:r>
              <a:rPr lang="en-GB" sz="3200" dirty="0"/>
              <a:t> learners didn’t know / needed / used with errors in pronunciation or usage – focus on, repeat, check meaning </a:t>
            </a:r>
          </a:p>
          <a:p>
            <a:pPr marL="0" indent="0">
              <a:buNone/>
            </a:pPr>
            <a:r>
              <a:rPr lang="en-GB" sz="3200" dirty="0"/>
              <a:t>c) Teacher guide learners to </a:t>
            </a:r>
            <a:r>
              <a:rPr lang="en-GB" sz="3200" b="1" dirty="0"/>
              <a:t>phrases</a:t>
            </a:r>
            <a:r>
              <a:rPr lang="en-GB" sz="3200" dirty="0"/>
              <a:t> they can use to make recommendations </a:t>
            </a:r>
            <a:r>
              <a:rPr lang="en-GB" sz="3200" dirty="0" err="1"/>
              <a:t>eg</a:t>
            </a:r>
            <a:r>
              <a:rPr lang="en-GB" sz="3200" dirty="0"/>
              <a:t>. ‘I think you should ...’ ‘If I were you, I’d ...’ Learners think of more examples, repeat, practise. </a:t>
            </a:r>
          </a:p>
          <a:p>
            <a:pPr marL="0" indent="0">
              <a:buNone/>
            </a:pPr>
            <a:r>
              <a:rPr lang="en-GB" sz="3200" dirty="0"/>
              <a:t>d) Different pairs from stage a) do a </a:t>
            </a:r>
            <a:r>
              <a:rPr lang="en-GB" sz="3200" b="1" dirty="0"/>
              <a:t>similar task</a:t>
            </a:r>
            <a:r>
              <a:rPr lang="en-GB" sz="3200" dirty="0"/>
              <a:t>, using all the language they’ve worked on </a:t>
            </a:r>
            <a:r>
              <a:rPr lang="en-GB" sz="3200" dirty="0" err="1"/>
              <a:t>eg</a:t>
            </a:r>
            <a:r>
              <a:rPr lang="en-GB" sz="3200" dirty="0"/>
              <a:t>. Recommend to each other what food is best to grow in a farm </a:t>
            </a:r>
          </a:p>
          <a:p>
            <a:endParaRPr lang="en-GB" dirty="0"/>
          </a:p>
        </p:txBody>
      </p:sp>
    </p:spTree>
    <p:extLst>
      <p:ext uri="{BB962C8B-B14F-4D97-AF65-F5344CB8AC3E}">
        <p14:creationId xmlns:p14="http://schemas.microsoft.com/office/powerpoint/2010/main" val="13382939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i="1" dirty="0"/>
              <a:t>C/ Now look at these sample easy-to-use lesson plans:</a:t>
            </a:r>
            <a:r>
              <a:rPr lang="en-GB" dirty="0"/>
              <a:t> </a:t>
            </a:r>
          </a:p>
        </p:txBody>
      </p:sp>
      <p:sp>
        <p:nvSpPr>
          <p:cNvPr id="3" name="Content Placeholder 2"/>
          <p:cNvSpPr>
            <a:spLocks noGrp="1"/>
          </p:cNvSpPr>
          <p:nvPr>
            <p:ph idx="1"/>
          </p:nvPr>
        </p:nvSpPr>
        <p:spPr>
          <a:xfrm>
            <a:off x="491319" y="1690688"/>
            <a:ext cx="11150221" cy="4928476"/>
          </a:xfrm>
        </p:spPr>
        <p:txBody>
          <a:bodyPr>
            <a:normAutofit fontScale="85000" lnSpcReduction="20000"/>
          </a:bodyPr>
          <a:lstStyle/>
          <a:p>
            <a:pPr marL="0" indent="0">
              <a:buNone/>
            </a:pPr>
            <a:r>
              <a:rPr lang="en-GB" dirty="0"/>
              <a:t>1/ Lesson plans for beginners: word-phrase-task format: </a:t>
            </a:r>
          </a:p>
          <a:p>
            <a:r>
              <a:rPr lang="en-GB" dirty="0">
                <a:hlinkClick r:id="rId2" tooltip="6 lesson plans - word-phrase-task.pdf"/>
              </a:rPr>
              <a:t>Media:6 lesson plans - word-phrase-task.pdf</a:t>
            </a:r>
            <a:r>
              <a:rPr lang="en-GB" dirty="0"/>
              <a:t> </a:t>
            </a:r>
          </a:p>
          <a:p>
            <a:pPr marL="0" indent="0">
              <a:buNone/>
            </a:pPr>
            <a:r>
              <a:rPr lang="en-GB" dirty="0"/>
              <a:t>2/ Lesson plans for intermediate learners: words-reading-speaking/writing format: </a:t>
            </a:r>
          </a:p>
          <a:p>
            <a:r>
              <a:rPr lang="en-GB" dirty="0">
                <a:hlinkClick r:id="rId3" tooltip="4 intermediate lesson plans - reading, vocabulary, speaking and writing.pdf"/>
              </a:rPr>
              <a:t>Media:4 intermediate lesson plans - reading, vocabulary, speaking and writing.pdf</a:t>
            </a:r>
            <a:r>
              <a:rPr lang="en-GB" dirty="0"/>
              <a:t> (texts and images from New Internationalist Easier English wiki) </a:t>
            </a:r>
          </a:p>
          <a:p>
            <a:pPr marL="0" indent="0">
              <a:buNone/>
            </a:pPr>
            <a:r>
              <a:rPr lang="en-GB" dirty="0"/>
              <a:t>3/ Lesson plans for learners of pre-intermediate level and above: TTT (Test - Teach - Test) format: </a:t>
            </a:r>
          </a:p>
          <a:p>
            <a:r>
              <a:rPr lang="en-GB" dirty="0">
                <a:hlinkClick r:id="rId4" tooltip="5 simple TTT (TestTeachTest) lessons.pdf"/>
              </a:rPr>
              <a:t>Media:5 simple TTT (</a:t>
            </a:r>
            <a:r>
              <a:rPr lang="en-GB" dirty="0" err="1">
                <a:hlinkClick r:id="rId4" tooltip="5 simple TTT (TestTeachTest) lessons.pdf"/>
              </a:rPr>
              <a:t>TestTeachTest</a:t>
            </a:r>
            <a:r>
              <a:rPr lang="en-GB" dirty="0">
                <a:hlinkClick r:id="rId4" tooltip="5 simple TTT (TestTeachTest) lessons.pdf"/>
              </a:rPr>
              <a:t>) lessons.pdf</a:t>
            </a:r>
            <a:r>
              <a:rPr lang="en-GB" dirty="0"/>
              <a:t> </a:t>
            </a:r>
          </a:p>
          <a:p>
            <a:pPr marL="0" indent="0">
              <a:buNone/>
            </a:pPr>
            <a:br>
              <a:rPr lang="en-GB" dirty="0"/>
            </a:br>
            <a:r>
              <a:rPr lang="en-GB" dirty="0"/>
              <a:t>In small groups, look at these suggested lessons: </a:t>
            </a:r>
          </a:p>
          <a:p>
            <a:pPr marL="0" indent="0">
              <a:buNone/>
            </a:pPr>
            <a:r>
              <a:rPr lang="en-GB" dirty="0"/>
              <a:t>• try out the lessons on each other </a:t>
            </a:r>
          </a:p>
          <a:p>
            <a:pPr marL="0" indent="0">
              <a:buNone/>
            </a:pPr>
            <a:r>
              <a:rPr lang="en-GB" dirty="0"/>
              <a:t>• think of other topics that could be done with the same lesson format </a:t>
            </a:r>
          </a:p>
          <a:p>
            <a:pPr marL="0" indent="0">
              <a:buNone/>
            </a:pPr>
            <a:r>
              <a:rPr lang="en-GB" dirty="0"/>
              <a:t>• plan another few lessons using the same format</a:t>
            </a:r>
          </a:p>
          <a:p>
            <a:endParaRPr lang="en-GB" dirty="0"/>
          </a:p>
        </p:txBody>
      </p:sp>
    </p:spTree>
    <p:extLst>
      <p:ext uri="{BB962C8B-B14F-4D97-AF65-F5344CB8AC3E}">
        <p14:creationId xmlns:p14="http://schemas.microsoft.com/office/powerpoint/2010/main" val="39908813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2282541"/>
          </a:xfrm>
        </p:spPr>
        <p:txBody>
          <a:bodyPr>
            <a:normAutofit/>
          </a:bodyPr>
          <a:lstStyle/>
          <a:p>
            <a:r>
              <a:rPr lang="en-GB" b="1" dirty="0"/>
              <a:t>3/  Help learners start to read and write. </a:t>
            </a:r>
            <a:r>
              <a:rPr lang="en-GB" dirty="0"/>
              <a:t>Using a simple approach, help learners develop literacy with Language Experience Approach.</a:t>
            </a:r>
          </a:p>
        </p:txBody>
      </p:sp>
      <p:sp>
        <p:nvSpPr>
          <p:cNvPr id="3" name="Content Placeholder 2"/>
          <p:cNvSpPr>
            <a:spLocks noGrp="1"/>
          </p:cNvSpPr>
          <p:nvPr>
            <p:ph idx="1"/>
          </p:nvPr>
        </p:nvSpPr>
        <p:spPr>
          <a:xfrm>
            <a:off x="481263" y="2647667"/>
            <a:ext cx="11325726" cy="3913554"/>
          </a:xfrm>
        </p:spPr>
        <p:txBody>
          <a:bodyPr/>
          <a:lstStyle/>
          <a:p>
            <a:r>
              <a:rPr lang="en-GB" sz="3200" dirty="0"/>
              <a:t>Simple to learn and use and develop over months. </a:t>
            </a:r>
          </a:p>
          <a:p>
            <a:r>
              <a:rPr lang="en-GB" sz="3200" dirty="0"/>
              <a:t>Suitable and effective with individual learners and small groups, and flexible to allow for different types of learners in different moods. </a:t>
            </a:r>
          </a:p>
          <a:p>
            <a:r>
              <a:rPr lang="en-GB" sz="3200" dirty="0"/>
              <a:t>Very few materials needed: paper to write text on, scissors. </a:t>
            </a:r>
          </a:p>
          <a:p>
            <a:r>
              <a:rPr lang="en-GB" sz="3200" dirty="0"/>
              <a:t>Personal, contextualised, values learner experience, motivating and engaging, especially when you make the texts into a ‘book’. </a:t>
            </a:r>
          </a:p>
          <a:p>
            <a:endParaRPr lang="en-GB" dirty="0"/>
          </a:p>
        </p:txBody>
      </p:sp>
    </p:spTree>
    <p:extLst>
      <p:ext uri="{BB962C8B-B14F-4D97-AF65-F5344CB8AC3E}">
        <p14:creationId xmlns:p14="http://schemas.microsoft.com/office/powerpoint/2010/main" val="397918700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315061" y="-2"/>
            <a:ext cx="6876939" cy="6858002"/>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65221" y="1892968"/>
            <a:ext cx="4539916" cy="3545306"/>
          </a:xfrm>
          <a:solidFill>
            <a:schemeClr val="bg1">
              <a:alpha val="50000"/>
            </a:schemeClr>
          </a:solidFill>
          <a:ln w="25400" cap="sq">
            <a:solidFill>
              <a:schemeClr val="tx1"/>
            </a:solidFill>
            <a:miter lim="800000"/>
          </a:ln>
        </p:spPr>
        <p:txBody>
          <a:bodyPr>
            <a:normAutofit/>
          </a:bodyPr>
          <a:lstStyle/>
          <a:p>
            <a:pPr algn="ctr"/>
            <a:r>
              <a:rPr lang="en-GB" sz="5400" b="1" dirty="0"/>
              <a:t>Let’s start with a story ….</a:t>
            </a:r>
          </a:p>
        </p:txBody>
      </p:sp>
      <p:sp>
        <p:nvSpPr>
          <p:cNvPr id="3" name="Content Placeholder 2"/>
          <p:cNvSpPr>
            <a:spLocks noGrp="1"/>
          </p:cNvSpPr>
          <p:nvPr>
            <p:ph idx="1"/>
          </p:nvPr>
        </p:nvSpPr>
        <p:spPr>
          <a:xfrm>
            <a:off x="5645425" y="802638"/>
            <a:ext cx="6162261" cy="5252722"/>
          </a:xfrm>
        </p:spPr>
        <p:txBody>
          <a:bodyPr anchor="ctr">
            <a:normAutofit fontScale="85000" lnSpcReduction="10000"/>
          </a:bodyPr>
          <a:lstStyle/>
          <a:p>
            <a:r>
              <a:rPr lang="en-GB" sz="4400" b="1" dirty="0">
                <a:solidFill>
                  <a:schemeClr val="bg1"/>
                </a:solidFill>
              </a:rPr>
              <a:t>Picture dictation </a:t>
            </a:r>
          </a:p>
          <a:p>
            <a:r>
              <a:rPr lang="en-GB" sz="4400" b="1" dirty="0">
                <a:solidFill>
                  <a:schemeClr val="bg1"/>
                </a:solidFill>
              </a:rPr>
              <a:t>Positive Negatives </a:t>
            </a:r>
            <a:r>
              <a:rPr lang="en-GB" sz="4400" dirty="0">
                <a:solidFill>
                  <a:schemeClr val="bg1"/>
                </a:solidFill>
                <a:hlinkClick r:id="rId2"/>
              </a:rPr>
              <a:t>http://positivenegatives.org/comics/</a:t>
            </a:r>
            <a:endParaRPr lang="en-GB" sz="4400" dirty="0">
              <a:solidFill>
                <a:schemeClr val="bg1"/>
              </a:solidFill>
            </a:endParaRPr>
          </a:p>
          <a:p>
            <a:r>
              <a:rPr lang="en-GB" sz="4400" dirty="0">
                <a:solidFill>
                  <a:schemeClr val="bg1"/>
                </a:solidFill>
              </a:rPr>
              <a:t>Hands Up Project: </a:t>
            </a:r>
          </a:p>
          <a:p>
            <a:pPr marL="0" indent="0">
              <a:buNone/>
            </a:pPr>
            <a:r>
              <a:rPr lang="en-GB" sz="4400" dirty="0">
                <a:solidFill>
                  <a:schemeClr val="bg1"/>
                </a:solidFill>
                <a:hlinkClick r:id="rId3"/>
              </a:rPr>
              <a:t>https://handsupproject.org/</a:t>
            </a:r>
            <a:endParaRPr lang="en-GB" sz="4400" dirty="0">
              <a:solidFill>
                <a:schemeClr val="bg1"/>
              </a:solidFill>
            </a:endParaRPr>
          </a:p>
          <a:p>
            <a:r>
              <a:rPr lang="en-GB" sz="4400" dirty="0">
                <a:solidFill>
                  <a:schemeClr val="bg1"/>
                </a:solidFill>
              </a:rPr>
              <a:t>Other ways of using stories?</a:t>
            </a:r>
          </a:p>
          <a:p>
            <a:r>
              <a:rPr lang="en-GB" sz="4400" b="1" dirty="0">
                <a:solidFill>
                  <a:schemeClr val="bg1"/>
                </a:solidFill>
              </a:rPr>
              <a:t>‘My story’ (LEA – what are the stages?)</a:t>
            </a:r>
          </a:p>
        </p:txBody>
      </p:sp>
    </p:spTree>
    <p:extLst>
      <p:ext uri="{BB962C8B-B14F-4D97-AF65-F5344CB8AC3E}">
        <p14:creationId xmlns:p14="http://schemas.microsoft.com/office/powerpoint/2010/main" val="105492890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Stages of Language Experience Approach:</a:t>
            </a:r>
            <a:r>
              <a:rPr lang="en-GB" dirty="0"/>
              <a:t> </a:t>
            </a:r>
          </a:p>
        </p:txBody>
      </p:sp>
      <p:sp>
        <p:nvSpPr>
          <p:cNvPr id="3" name="Content Placeholder 2"/>
          <p:cNvSpPr>
            <a:spLocks noGrp="1"/>
          </p:cNvSpPr>
          <p:nvPr>
            <p:ph idx="1"/>
          </p:nvPr>
        </p:nvSpPr>
        <p:spPr>
          <a:xfrm>
            <a:off x="385011" y="1443788"/>
            <a:ext cx="11502189" cy="5197643"/>
          </a:xfrm>
        </p:spPr>
        <p:txBody>
          <a:bodyPr>
            <a:normAutofit fontScale="92500"/>
          </a:bodyPr>
          <a:lstStyle/>
          <a:p>
            <a:pPr marL="0" indent="0">
              <a:buNone/>
            </a:pPr>
            <a:r>
              <a:rPr lang="en-GB" dirty="0"/>
              <a:t>1. With visuals, </a:t>
            </a:r>
            <a:r>
              <a:rPr lang="en-GB" b="1" dirty="0"/>
              <a:t>discuss</a:t>
            </a:r>
            <a:r>
              <a:rPr lang="en-GB" dirty="0"/>
              <a:t> learners’ likes and dislikes </a:t>
            </a:r>
            <a:r>
              <a:rPr lang="en-GB" dirty="0" err="1"/>
              <a:t>eg</a:t>
            </a:r>
            <a:r>
              <a:rPr lang="en-GB" dirty="0"/>
              <a:t>. food / drink </a:t>
            </a:r>
          </a:p>
          <a:p>
            <a:pPr marL="0" indent="0">
              <a:buNone/>
            </a:pPr>
            <a:r>
              <a:rPr lang="en-GB" dirty="0"/>
              <a:t>2. </a:t>
            </a:r>
            <a:r>
              <a:rPr lang="en-GB" b="1" dirty="0"/>
              <a:t>T writes a short text </a:t>
            </a:r>
            <a:r>
              <a:rPr lang="en-GB" dirty="0"/>
              <a:t>on a large sheet of paper, using what learners say about the food, </a:t>
            </a:r>
            <a:r>
              <a:rPr lang="en-GB" dirty="0" err="1"/>
              <a:t>eg</a:t>
            </a:r>
            <a:r>
              <a:rPr lang="en-GB" dirty="0"/>
              <a:t>. ‘I like fish and potatoes. My sister cooks potatoes every day. Sometimes she puts green vegetables with the potatoes. It’s great when we all eat together.’ </a:t>
            </a:r>
          </a:p>
          <a:p>
            <a:pPr marL="0" indent="0">
              <a:buNone/>
            </a:pPr>
            <a:r>
              <a:rPr lang="en-GB" dirty="0"/>
              <a:t>3. </a:t>
            </a:r>
            <a:r>
              <a:rPr lang="en-GB" b="1" dirty="0"/>
              <a:t>‘Read’ text </a:t>
            </a:r>
            <a:r>
              <a:rPr lang="en-GB" dirty="0"/>
              <a:t>again together/ individually several times. </a:t>
            </a:r>
          </a:p>
          <a:p>
            <a:pPr marL="0" indent="0">
              <a:buNone/>
            </a:pPr>
            <a:r>
              <a:rPr lang="en-GB" dirty="0"/>
              <a:t>4. </a:t>
            </a:r>
            <a:r>
              <a:rPr lang="en-GB" b="1" dirty="0"/>
              <a:t>Cut up </a:t>
            </a:r>
            <a:r>
              <a:rPr lang="en-GB" dirty="0"/>
              <a:t>text into sentences and individual words – learners re-order text. </a:t>
            </a:r>
          </a:p>
          <a:p>
            <a:pPr marL="0" indent="0">
              <a:buNone/>
            </a:pPr>
            <a:r>
              <a:rPr lang="en-GB" dirty="0"/>
              <a:t>5. Learners try to </a:t>
            </a:r>
            <a:r>
              <a:rPr lang="en-GB" b="1" dirty="0"/>
              <a:t>read</a:t>
            </a:r>
            <a:r>
              <a:rPr lang="en-GB" dirty="0"/>
              <a:t> again. </a:t>
            </a:r>
          </a:p>
          <a:p>
            <a:pPr marL="0" indent="0">
              <a:buNone/>
            </a:pPr>
            <a:r>
              <a:rPr lang="en-GB" dirty="0"/>
              <a:t>6. T </a:t>
            </a:r>
            <a:r>
              <a:rPr lang="en-GB" b="1" dirty="0"/>
              <a:t>focus</a:t>
            </a:r>
            <a:r>
              <a:rPr lang="en-GB" dirty="0"/>
              <a:t> on capital letters, full stop to divide sentences, similar spellings/patterns. </a:t>
            </a:r>
          </a:p>
          <a:p>
            <a:pPr marL="0" indent="0">
              <a:buNone/>
            </a:pPr>
            <a:r>
              <a:rPr lang="en-GB" dirty="0"/>
              <a:t>7. </a:t>
            </a:r>
            <a:r>
              <a:rPr lang="en-GB" b="1" dirty="0"/>
              <a:t>Learners copy </a:t>
            </a:r>
            <a:r>
              <a:rPr lang="en-GB" dirty="0"/>
              <a:t>out text. </a:t>
            </a:r>
          </a:p>
          <a:p>
            <a:pPr marL="0" indent="0">
              <a:buNone/>
            </a:pPr>
            <a:r>
              <a:rPr lang="en-GB" dirty="0"/>
              <a:t>8. Any of the stages can be </a:t>
            </a:r>
            <a:r>
              <a:rPr lang="en-GB" b="1" dirty="0"/>
              <a:t>repeated, reviewed, supported </a:t>
            </a:r>
            <a:r>
              <a:rPr lang="en-GB" dirty="0"/>
              <a:t>as many times as necessary. </a:t>
            </a:r>
          </a:p>
          <a:p>
            <a:endParaRPr lang="en-GB" dirty="0"/>
          </a:p>
        </p:txBody>
      </p:sp>
    </p:spTree>
    <p:extLst>
      <p:ext uri="{BB962C8B-B14F-4D97-AF65-F5344CB8AC3E}">
        <p14:creationId xmlns:p14="http://schemas.microsoft.com/office/powerpoint/2010/main" val="148079534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404040"/>
        </a:solidFill>
        <a:effectLst/>
      </p:bgPr>
    </p:bg>
    <p:spTree>
      <p:nvGrpSpPr>
        <p:cNvPr id="1" name=""/>
        <p:cNvGrpSpPr/>
        <p:nvPr/>
      </p:nvGrpSpPr>
      <p:grpSpPr>
        <a:xfrm>
          <a:off x="0" y="0"/>
          <a:ext cx="0" cy="0"/>
          <a:chOff x="0" y="0"/>
          <a:chExt cx="0" cy="0"/>
        </a:xfrm>
      </p:grpSpPr>
      <p:sp>
        <p:nvSpPr>
          <p:cNvPr id="10" name="Rectangle 9"/>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324"/>
            <a:ext cx="12192000" cy="6861324"/>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13"/>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1786754" cy="6858000"/>
          </a:xfrm>
          <a:custGeom>
            <a:avLst/>
            <a:gdLst>
              <a:gd name="connsiteX0" fmla="*/ 0 w 11786754"/>
              <a:gd name="connsiteY0" fmla="*/ 0 h 6858000"/>
              <a:gd name="connsiteX1" fmla="*/ 8610600 w 11786754"/>
              <a:gd name="connsiteY1" fmla="*/ 0 h 6858000"/>
              <a:gd name="connsiteX2" fmla="*/ 11786754 w 11786754"/>
              <a:gd name="connsiteY2" fmla="*/ 6858000 h 6858000"/>
              <a:gd name="connsiteX3" fmla="*/ 0 w 1178675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1786754" h="6858000">
                <a:moveTo>
                  <a:pt x="0" y="0"/>
                </a:moveTo>
                <a:lnTo>
                  <a:pt x="8610600" y="0"/>
                </a:lnTo>
                <a:lnTo>
                  <a:pt x="11786754" y="6858000"/>
                </a:lnTo>
                <a:lnTo>
                  <a:pt x="0" y="6858000"/>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11"/>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581400" cy="6858000"/>
          </a:xfrm>
          <a:custGeom>
            <a:avLst/>
            <a:gdLst>
              <a:gd name="connsiteX0" fmla="*/ 0 w 3581400"/>
              <a:gd name="connsiteY0" fmla="*/ 0 h 6858000"/>
              <a:gd name="connsiteX1" fmla="*/ 405246 w 3581400"/>
              <a:gd name="connsiteY1" fmla="*/ 0 h 6858000"/>
              <a:gd name="connsiteX2" fmla="*/ 3581400 w 3581400"/>
              <a:gd name="connsiteY2" fmla="*/ 6858000 h 6858000"/>
              <a:gd name="connsiteX3" fmla="*/ 0 w 35814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581400" h="6858000">
                <a:moveTo>
                  <a:pt x="0" y="0"/>
                </a:moveTo>
                <a:lnTo>
                  <a:pt x="405246" y="0"/>
                </a:lnTo>
                <a:lnTo>
                  <a:pt x="3581400" y="6858000"/>
                </a:lnTo>
                <a:lnTo>
                  <a:pt x="0" y="6858000"/>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p:cNvSpPr>
            <a:spLocks noGrp="1"/>
          </p:cNvSpPr>
          <p:nvPr>
            <p:ph type="title"/>
          </p:nvPr>
        </p:nvSpPr>
        <p:spPr>
          <a:xfrm>
            <a:off x="567559" y="365124"/>
            <a:ext cx="11051627" cy="2333297"/>
          </a:xfrm>
        </p:spPr>
        <p:txBody>
          <a:bodyPr>
            <a:normAutofit/>
          </a:bodyPr>
          <a:lstStyle/>
          <a:p>
            <a:pPr>
              <a:lnSpc>
                <a:spcPct val="70000"/>
              </a:lnSpc>
            </a:pPr>
            <a:r>
              <a:rPr lang="en-GB" sz="4000" b="1" dirty="0"/>
              <a:t>4/ Classroom management:</a:t>
            </a:r>
            <a:r>
              <a:rPr lang="en-GB" sz="4000" dirty="0"/>
              <a:t> discussion and practical experience of giving instructions, organising classes so different level learners all learn, reviewing and building on learning in a long-term plan and error correction.</a:t>
            </a:r>
          </a:p>
        </p:txBody>
      </p:sp>
      <p:graphicFrame>
        <p:nvGraphicFramePr>
          <p:cNvPr id="5" name="Content Placeholder 2"/>
          <p:cNvGraphicFramePr>
            <a:graphicFrameLocks noGrp="1"/>
          </p:cNvGraphicFramePr>
          <p:nvPr>
            <p:ph idx="1"/>
            <p:extLst>
              <p:ext uri="{D42A27DB-BD31-4B8C-83A1-F6EECF244321}">
                <p14:modId xmlns:p14="http://schemas.microsoft.com/office/powerpoint/2010/main" val="1279789868"/>
              </p:ext>
            </p:extLst>
          </p:nvPr>
        </p:nvGraphicFramePr>
        <p:xfrm>
          <a:off x="838200" y="2698422"/>
          <a:ext cx="10515600" cy="34785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81000408"/>
      </p:ext>
    </p:extLst>
  </p:cSld>
  <p:clrMapOvr>
    <a:overrideClrMapping bg1="dk1" tx1="lt1" bg2="dk2" tx2="lt2" accent1="accent1" accent2="accent2" accent3="accent3" accent4="accent4" accent5="accent5" accent6="accent6" hlink="hlink" folHlink="folHlink"/>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tx1">
              <a:alpha val="10000"/>
            </a:schemeClr>
          </a:solidFill>
          <a:ln w="127000" cap="sq" cmpd="thinThick">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38200" y="631825"/>
            <a:ext cx="10515600" cy="1325563"/>
          </a:xfrm>
        </p:spPr>
        <p:txBody>
          <a:bodyPr>
            <a:normAutofit/>
          </a:bodyPr>
          <a:lstStyle/>
          <a:p>
            <a:r>
              <a:rPr lang="en-GB" sz="6000" b="1" dirty="0"/>
              <a:t>Differentiation: what works best?</a:t>
            </a:r>
          </a:p>
        </p:txBody>
      </p:sp>
      <p:sp>
        <p:nvSpPr>
          <p:cNvPr id="4" name="Content Placeholder 3"/>
          <p:cNvSpPr>
            <a:spLocks noGrp="1"/>
          </p:cNvSpPr>
          <p:nvPr>
            <p:ph idx="1"/>
          </p:nvPr>
        </p:nvSpPr>
        <p:spPr>
          <a:xfrm>
            <a:off x="838200" y="2057400"/>
            <a:ext cx="10515600" cy="4480560"/>
          </a:xfrm>
        </p:spPr>
        <p:txBody>
          <a:bodyPr>
            <a:noAutofit/>
          </a:bodyPr>
          <a:lstStyle/>
          <a:p>
            <a:r>
              <a:rPr lang="en-GB" sz="4000" dirty="0"/>
              <a:t>Strong-weak pairs</a:t>
            </a:r>
          </a:p>
          <a:p>
            <a:r>
              <a:rPr lang="en-GB" sz="4000" dirty="0"/>
              <a:t>Strong-strong and weak-weak pairs</a:t>
            </a:r>
          </a:p>
          <a:p>
            <a:r>
              <a:rPr lang="en-GB" sz="4000" dirty="0"/>
              <a:t>Different tasks</a:t>
            </a:r>
          </a:p>
          <a:p>
            <a:r>
              <a:rPr lang="en-GB" sz="4000" dirty="0"/>
              <a:t>Same task - differing levels of support</a:t>
            </a:r>
          </a:p>
          <a:p>
            <a:r>
              <a:rPr lang="en-GB" sz="4000" dirty="0"/>
              <a:t>Same task – differing amounts</a:t>
            </a:r>
          </a:p>
          <a:p>
            <a:r>
              <a:rPr lang="en-GB" sz="4000" dirty="0"/>
              <a:t>Older learners together and younger learners together </a:t>
            </a:r>
          </a:p>
        </p:txBody>
      </p:sp>
    </p:spTree>
    <p:extLst>
      <p:ext uri="{BB962C8B-B14F-4D97-AF65-F5344CB8AC3E}">
        <p14:creationId xmlns:p14="http://schemas.microsoft.com/office/powerpoint/2010/main" val="126150333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404040"/>
        </a:solidFill>
        <a:effectLst/>
      </p:bgPr>
    </p:bg>
    <p:spTree>
      <p:nvGrpSpPr>
        <p:cNvPr id="1" name=""/>
        <p:cNvGrpSpPr/>
        <p:nvPr/>
      </p:nvGrpSpPr>
      <p:grpSpPr>
        <a:xfrm>
          <a:off x="0" y="0"/>
          <a:ext cx="0" cy="0"/>
          <a:chOff x="0" y="0"/>
          <a:chExt cx="0" cy="0"/>
        </a:xfrm>
      </p:grpSpPr>
      <p:sp>
        <p:nvSpPr>
          <p:cNvPr id="19" name="Rectangle 18"/>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324"/>
            <a:ext cx="12192000" cy="6861324"/>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13"/>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1786754" cy="6858000"/>
          </a:xfrm>
          <a:custGeom>
            <a:avLst/>
            <a:gdLst>
              <a:gd name="connsiteX0" fmla="*/ 0 w 11786754"/>
              <a:gd name="connsiteY0" fmla="*/ 0 h 6858000"/>
              <a:gd name="connsiteX1" fmla="*/ 8610600 w 11786754"/>
              <a:gd name="connsiteY1" fmla="*/ 0 h 6858000"/>
              <a:gd name="connsiteX2" fmla="*/ 11786754 w 11786754"/>
              <a:gd name="connsiteY2" fmla="*/ 6858000 h 6858000"/>
              <a:gd name="connsiteX3" fmla="*/ 0 w 1178675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1786754" h="6858000">
                <a:moveTo>
                  <a:pt x="0" y="0"/>
                </a:moveTo>
                <a:lnTo>
                  <a:pt x="8610600" y="0"/>
                </a:lnTo>
                <a:lnTo>
                  <a:pt x="11786754" y="6858000"/>
                </a:lnTo>
                <a:lnTo>
                  <a:pt x="0" y="6858000"/>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11"/>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581400" cy="6858000"/>
          </a:xfrm>
          <a:custGeom>
            <a:avLst/>
            <a:gdLst>
              <a:gd name="connsiteX0" fmla="*/ 0 w 3581400"/>
              <a:gd name="connsiteY0" fmla="*/ 0 h 6858000"/>
              <a:gd name="connsiteX1" fmla="*/ 405246 w 3581400"/>
              <a:gd name="connsiteY1" fmla="*/ 0 h 6858000"/>
              <a:gd name="connsiteX2" fmla="*/ 3581400 w 3581400"/>
              <a:gd name="connsiteY2" fmla="*/ 6858000 h 6858000"/>
              <a:gd name="connsiteX3" fmla="*/ 0 w 35814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581400" h="6858000">
                <a:moveTo>
                  <a:pt x="0" y="0"/>
                </a:moveTo>
                <a:lnTo>
                  <a:pt x="405246" y="0"/>
                </a:lnTo>
                <a:lnTo>
                  <a:pt x="3581400" y="6858000"/>
                </a:lnTo>
                <a:lnTo>
                  <a:pt x="0" y="6858000"/>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Title 3"/>
          <p:cNvSpPr>
            <a:spLocks noGrp="1"/>
          </p:cNvSpPr>
          <p:nvPr>
            <p:ph type="title"/>
          </p:nvPr>
        </p:nvSpPr>
        <p:spPr>
          <a:xfrm>
            <a:off x="833002" y="365125"/>
            <a:ext cx="10520702" cy="1325563"/>
          </a:xfrm>
        </p:spPr>
        <p:txBody>
          <a:bodyPr>
            <a:normAutofit/>
          </a:bodyPr>
          <a:lstStyle/>
          <a:p>
            <a:r>
              <a:rPr lang="en-GB" b="1"/>
              <a:t>What’s important for:</a:t>
            </a:r>
            <a:br>
              <a:rPr lang="en-GB" b="1"/>
            </a:br>
            <a:r>
              <a:rPr lang="en-GB" b="1"/>
              <a:t>Instructions             &amp;            Error correction?</a:t>
            </a:r>
          </a:p>
        </p:txBody>
      </p:sp>
      <p:graphicFrame>
        <p:nvGraphicFramePr>
          <p:cNvPr id="9" name="Content Placeholder 6"/>
          <p:cNvGraphicFramePr>
            <a:graphicFrameLocks noGrp="1"/>
          </p:cNvGraphicFramePr>
          <p:nvPr>
            <p:ph idx="1"/>
            <p:extLst>
              <p:ext uri="{D42A27DB-BD31-4B8C-83A1-F6EECF244321}">
                <p14:modId xmlns:p14="http://schemas.microsoft.com/office/powerpoint/2010/main" val="2546988786"/>
              </p:ext>
            </p:extLst>
          </p:nvPr>
        </p:nvGraphicFramePr>
        <p:xfrm>
          <a:off x="838200" y="2022475"/>
          <a:ext cx="10515600" cy="41544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91904427"/>
      </p:ext>
    </p:extLst>
  </p:cSld>
  <p:clrMapOvr>
    <a:overrideClrMapping bg1="dk1" tx1="lt1" bg2="dk2" tx2="lt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169068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690688"/>
            <a:ext cx="12192000" cy="51663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38200" y="365125"/>
            <a:ext cx="10515600" cy="1325563"/>
          </a:xfrm>
        </p:spPr>
        <p:txBody>
          <a:bodyPr>
            <a:normAutofit/>
          </a:bodyPr>
          <a:lstStyle/>
          <a:p>
            <a:r>
              <a:rPr lang="en-GB">
                <a:solidFill>
                  <a:schemeClr val="bg1">
                    <a:lumMod val="95000"/>
                    <a:lumOff val="5000"/>
                  </a:schemeClr>
                </a:solidFill>
              </a:rPr>
              <a:t>Game to start with:</a:t>
            </a:r>
          </a:p>
        </p:txBody>
      </p:sp>
      <p:sp>
        <p:nvSpPr>
          <p:cNvPr id="3" name="Content Placeholder 2"/>
          <p:cNvSpPr>
            <a:spLocks noGrp="1"/>
          </p:cNvSpPr>
          <p:nvPr>
            <p:ph idx="1"/>
          </p:nvPr>
        </p:nvSpPr>
        <p:spPr>
          <a:xfrm>
            <a:off x="497305" y="2015406"/>
            <a:ext cx="11470105" cy="4065986"/>
          </a:xfrm>
        </p:spPr>
        <p:txBody>
          <a:bodyPr anchor="ctr">
            <a:normAutofit/>
          </a:bodyPr>
          <a:lstStyle/>
          <a:p>
            <a:pPr marL="0" indent="0">
              <a:buNone/>
            </a:pPr>
            <a:r>
              <a:rPr lang="en-GB" b="1" dirty="0"/>
              <a:t>      Food/drink         Something in this room          Something you can wear</a:t>
            </a:r>
          </a:p>
          <a:p>
            <a:pPr marL="0" indent="0">
              <a:buNone/>
            </a:pPr>
            <a:r>
              <a:rPr lang="en-GB" dirty="0" err="1"/>
              <a:t>eg</a:t>
            </a:r>
            <a:r>
              <a:rPr lang="en-GB" dirty="0"/>
              <a:t>.    coffee                    chair                                             cap</a:t>
            </a:r>
          </a:p>
        </p:txBody>
      </p:sp>
    </p:spTree>
    <p:extLst>
      <p:ext uri="{BB962C8B-B14F-4D97-AF65-F5344CB8AC3E}">
        <p14:creationId xmlns:p14="http://schemas.microsoft.com/office/powerpoint/2010/main" val="3517921744"/>
      </p:ext>
    </p:extLst>
  </p:cSld>
  <p:clrMapOvr>
    <a:overrideClrMapping bg1="dk1" tx1="lt1" bg2="dk2" tx2="lt2" accent1="accent1" accent2="accent2" accent3="accent3" accent4="accent4" accent5="accent5" accent6="accent6" hlink="hlink" folHlink="folHlink"/>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52336" y="365125"/>
            <a:ext cx="9701463" cy="1325563"/>
          </a:xfrm>
        </p:spPr>
        <p:txBody>
          <a:bodyPr>
            <a:noAutofit/>
          </a:bodyPr>
          <a:lstStyle/>
          <a:p>
            <a:r>
              <a:rPr lang="en-GB" sz="4800" b="1" dirty="0"/>
              <a:t>Long-term planning: </a:t>
            </a:r>
            <a:br>
              <a:rPr lang="en-GB" sz="4800" b="1" dirty="0"/>
            </a:br>
            <a:r>
              <a:rPr lang="en-GB" sz="4800" b="1" dirty="0"/>
              <a:t>review / build on / recycle</a:t>
            </a:r>
          </a:p>
        </p:txBody>
      </p:sp>
      <p:sp>
        <p:nvSpPr>
          <p:cNvPr id="3" name="Content Placeholder 2"/>
          <p:cNvSpPr>
            <a:spLocks noGrp="1"/>
          </p:cNvSpPr>
          <p:nvPr>
            <p:ph idx="1"/>
          </p:nvPr>
        </p:nvSpPr>
        <p:spPr>
          <a:xfrm>
            <a:off x="838200" y="1825625"/>
            <a:ext cx="10515600" cy="4687470"/>
          </a:xfrm>
        </p:spPr>
        <p:txBody>
          <a:bodyPr>
            <a:noAutofit/>
          </a:bodyPr>
          <a:lstStyle/>
          <a:p>
            <a:pPr marL="0" indent="0">
              <a:buNone/>
            </a:pPr>
            <a:r>
              <a:rPr lang="en-GB" sz="4800" dirty="0"/>
              <a:t>1/ What </a:t>
            </a:r>
            <a:r>
              <a:rPr lang="en-GB" sz="4800" b="1" dirty="0"/>
              <a:t>level(s)</a:t>
            </a:r>
            <a:r>
              <a:rPr lang="en-GB" sz="4800" dirty="0"/>
              <a:t> are the learners?</a:t>
            </a:r>
          </a:p>
          <a:p>
            <a:pPr marL="0" indent="0">
              <a:buNone/>
            </a:pPr>
            <a:r>
              <a:rPr lang="en-GB" sz="4800" dirty="0"/>
              <a:t>2/ What language should we do </a:t>
            </a:r>
            <a:r>
              <a:rPr lang="en-GB" sz="4800" b="1" dirty="0"/>
              <a:t>next</a:t>
            </a:r>
            <a:r>
              <a:rPr lang="en-GB" sz="4800" dirty="0"/>
              <a:t>?</a:t>
            </a:r>
          </a:p>
          <a:p>
            <a:pPr marL="0" indent="0">
              <a:buNone/>
            </a:pPr>
            <a:r>
              <a:rPr lang="en-GB" sz="4800" dirty="0"/>
              <a:t>3/ How can we </a:t>
            </a:r>
            <a:r>
              <a:rPr lang="en-GB" sz="4800" b="1" dirty="0"/>
              <a:t>recycle and review </a:t>
            </a:r>
            <a:r>
              <a:rPr lang="en-GB" sz="4800" dirty="0"/>
              <a:t>what they’ve learnt?</a:t>
            </a:r>
          </a:p>
          <a:p>
            <a:pPr marL="0" indent="0">
              <a:buNone/>
            </a:pPr>
            <a:r>
              <a:rPr lang="en-GB" sz="4800" dirty="0"/>
              <a:t>4/ How can we give the course a feeling of </a:t>
            </a:r>
            <a:r>
              <a:rPr lang="en-GB" sz="4800" b="1" dirty="0"/>
              <a:t>coherence</a:t>
            </a:r>
            <a:r>
              <a:rPr lang="en-GB" sz="4800" dirty="0"/>
              <a:t>?</a:t>
            </a:r>
          </a:p>
        </p:txBody>
      </p:sp>
    </p:spTree>
    <p:extLst>
      <p:ext uri="{BB962C8B-B14F-4D97-AF65-F5344CB8AC3E}">
        <p14:creationId xmlns:p14="http://schemas.microsoft.com/office/powerpoint/2010/main" val="99187570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7200" b="1" dirty="0"/>
              <a:t>Follow-up:</a:t>
            </a:r>
          </a:p>
        </p:txBody>
      </p:sp>
      <p:sp>
        <p:nvSpPr>
          <p:cNvPr id="3" name="Content Placeholder 2"/>
          <p:cNvSpPr>
            <a:spLocks noGrp="1"/>
          </p:cNvSpPr>
          <p:nvPr>
            <p:ph idx="1"/>
          </p:nvPr>
        </p:nvSpPr>
        <p:spPr/>
        <p:txBody>
          <a:bodyPr>
            <a:normAutofit lnSpcReduction="10000"/>
          </a:bodyPr>
          <a:lstStyle/>
          <a:p>
            <a:r>
              <a:rPr lang="en-GB" sz="4400" dirty="0"/>
              <a:t>Monday in person?</a:t>
            </a:r>
          </a:p>
          <a:p>
            <a:r>
              <a:rPr lang="en-GB" sz="4400" dirty="0"/>
              <a:t>1-1 email/</a:t>
            </a:r>
            <a:r>
              <a:rPr lang="en-GB" sz="4400" dirty="0" err="1"/>
              <a:t>Whatsapp</a:t>
            </a:r>
            <a:r>
              <a:rPr lang="en-GB" sz="4400" dirty="0"/>
              <a:t> support with planning with experienced trainers/teachers (IATEFL Global Issues SIG </a:t>
            </a:r>
            <a:r>
              <a:rPr lang="en-GB" sz="4400" dirty="0" err="1"/>
              <a:t>etc</a:t>
            </a:r>
            <a:r>
              <a:rPr lang="en-GB" sz="4400" dirty="0"/>
              <a:t>)?</a:t>
            </a:r>
          </a:p>
          <a:p>
            <a:r>
              <a:rPr lang="en-GB" sz="4400" dirty="0"/>
              <a:t>Materials and information used today:</a:t>
            </a:r>
          </a:p>
          <a:p>
            <a:pPr marL="0" indent="0">
              <a:buNone/>
            </a:pPr>
            <a:r>
              <a:rPr lang="en-GB" sz="4400" dirty="0">
                <a:hlinkClick r:id="rId2"/>
              </a:rPr>
              <a:t>https://eewiki.newint.org/index.php/For_volunteer_teachers_of_refugees</a:t>
            </a:r>
            <a:endParaRPr lang="en-GB" sz="4400" dirty="0"/>
          </a:p>
          <a:p>
            <a:pPr marL="0" indent="0">
              <a:buNone/>
            </a:pPr>
            <a:endParaRPr lang="en-GB" sz="4400" dirty="0"/>
          </a:p>
        </p:txBody>
      </p:sp>
    </p:spTree>
    <p:extLst>
      <p:ext uri="{BB962C8B-B14F-4D97-AF65-F5344CB8AC3E}">
        <p14:creationId xmlns:p14="http://schemas.microsoft.com/office/powerpoint/2010/main" val="106982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reeform 21"/>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0237586" cy="6858000"/>
          </a:xfrm>
          <a:custGeom>
            <a:avLst/>
            <a:gdLst>
              <a:gd name="connsiteX0" fmla="*/ 0 w 10237586"/>
              <a:gd name="connsiteY0" fmla="*/ 0 h 6858000"/>
              <a:gd name="connsiteX1" fmla="*/ 7061432 w 10237586"/>
              <a:gd name="connsiteY1" fmla="*/ 0 h 6858000"/>
              <a:gd name="connsiteX2" fmla="*/ 10237586 w 10237586"/>
              <a:gd name="connsiteY2" fmla="*/ 6858000 h 6858000"/>
              <a:gd name="connsiteX3" fmla="*/ 0 w 10237586"/>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0237586" h="6858000">
                <a:moveTo>
                  <a:pt x="0" y="0"/>
                </a:moveTo>
                <a:lnTo>
                  <a:pt x="7061432" y="0"/>
                </a:lnTo>
                <a:lnTo>
                  <a:pt x="10237586" y="6858000"/>
                </a:lnTo>
                <a:lnTo>
                  <a:pt x="0" y="6858000"/>
                </a:lnTo>
                <a:close/>
              </a:path>
            </a:pathLst>
          </a:custGeom>
          <a:solidFill>
            <a:schemeClr val="bg1">
              <a:alpha val="4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5" name="Freeform 20"/>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380336" cy="6858000"/>
          </a:xfrm>
          <a:custGeom>
            <a:avLst/>
            <a:gdLst>
              <a:gd name="connsiteX0" fmla="*/ 0 w 9380336"/>
              <a:gd name="connsiteY0" fmla="*/ 0 h 6858000"/>
              <a:gd name="connsiteX1" fmla="*/ 6204182 w 9380336"/>
              <a:gd name="connsiteY1" fmla="*/ 0 h 6858000"/>
              <a:gd name="connsiteX2" fmla="*/ 9380336 w 9380336"/>
              <a:gd name="connsiteY2" fmla="*/ 6858000 h 6858000"/>
              <a:gd name="connsiteX3" fmla="*/ 0 w 9380336"/>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380336" h="6858000">
                <a:moveTo>
                  <a:pt x="0" y="0"/>
                </a:moveTo>
                <a:lnTo>
                  <a:pt x="6204182" y="0"/>
                </a:lnTo>
                <a:lnTo>
                  <a:pt x="9380336" y="6858000"/>
                </a:lnTo>
                <a:lnTo>
                  <a:pt x="0" y="6858000"/>
                </a:lnTo>
                <a:close/>
              </a:path>
            </a:pathLst>
          </a:cu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77981" y="4274345"/>
            <a:ext cx="3342774" cy="2082005"/>
          </a:xfrm>
          <a:prstGeom prst="rect">
            <a:avLst/>
          </a:prstGeom>
        </p:spPr>
      </p:pic>
      <p:pic>
        <p:nvPicPr>
          <p:cNvPr id="6" name="Picture 5" descr="A picture containing thing&#10;&#10;Description generated with very high confidenc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19769" y="1851555"/>
            <a:ext cx="2259198" cy="2101055"/>
          </a:xfrm>
          <a:prstGeom prst="rect">
            <a:avLst/>
          </a:prstGeom>
        </p:spPr>
      </p:pic>
      <p:sp>
        <p:nvSpPr>
          <p:cNvPr id="2" name="Title 1"/>
          <p:cNvSpPr>
            <a:spLocks noGrp="1"/>
          </p:cNvSpPr>
          <p:nvPr>
            <p:ph type="title"/>
          </p:nvPr>
        </p:nvSpPr>
        <p:spPr>
          <a:xfrm>
            <a:off x="838200" y="365126"/>
            <a:ext cx="10515600" cy="1154474"/>
          </a:xfrm>
        </p:spPr>
        <p:txBody>
          <a:bodyPr>
            <a:normAutofit/>
          </a:bodyPr>
          <a:lstStyle/>
          <a:p>
            <a:r>
              <a:rPr lang="en-GB" dirty="0"/>
              <a:t>How we work in class:</a:t>
            </a:r>
          </a:p>
        </p:txBody>
      </p:sp>
      <p:sp>
        <p:nvSpPr>
          <p:cNvPr id="3" name="Content Placeholder 2"/>
          <p:cNvSpPr>
            <a:spLocks noGrp="1"/>
          </p:cNvSpPr>
          <p:nvPr>
            <p:ph idx="1"/>
          </p:nvPr>
        </p:nvSpPr>
        <p:spPr>
          <a:xfrm>
            <a:off x="838200" y="2021249"/>
            <a:ext cx="6265355" cy="4155713"/>
          </a:xfrm>
        </p:spPr>
        <p:txBody>
          <a:bodyPr>
            <a:noAutofit/>
          </a:bodyPr>
          <a:lstStyle/>
          <a:p>
            <a:pPr marL="0" indent="0">
              <a:buNone/>
            </a:pPr>
            <a:r>
              <a:rPr lang="en-GB" sz="8000" b="1" dirty="0"/>
              <a:t>Competition  </a:t>
            </a:r>
          </a:p>
          <a:p>
            <a:pPr marL="0" indent="0">
              <a:buNone/>
            </a:pPr>
            <a:r>
              <a:rPr lang="en-GB" sz="8000" b="1" dirty="0"/>
              <a:t>            vs collaboration</a:t>
            </a:r>
          </a:p>
        </p:txBody>
      </p:sp>
    </p:spTree>
    <p:extLst>
      <p:ext uri="{BB962C8B-B14F-4D97-AF65-F5344CB8AC3E}">
        <p14:creationId xmlns:p14="http://schemas.microsoft.com/office/powerpoint/2010/main" val="701489645"/>
      </p:ext>
    </p:extLst>
  </p:cSld>
  <p:clrMapOvr>
    <a:overrideClrMapping bg1="dk1" tx1="lt1" bg2="dk2" tx2="lt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7"/>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tx1">
              <a:alpha val="10000"/>
            </a:schemeClr>
          </a:solidFill>
          <a:ln w="127000" cap="sq" cmpd="thinThick">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38200" y="631825"/>
            <a:ext cx="10515600" cy="1325563"/>
          </a:xfrm>
        </p:spPr>
        <p:txBody>
          <a:bodyPr>
            <a:normAutofit/>
          </a:bodyPr>
          <a:lstStyle/>
          <a:p>
            <a:r>
              <a:rPr lang="en-GB" dirty="0"/>
              <a:t>About me………….</a:t>
            </a:r>
          </a:p>
        </p:txBody>
      </p:sp>
      <p:sp>
        <p:nvSpPr>
          <p:cNvPr id="3" name="Content Placeholder 2"/>
          <p:cNvSpPr>
            <a:spLocks noGrp="1"/>
          </p:cNvSpPr>
          <p:nvPr>
            <p:ph idx="1"/>
          </p:nvPr>
        </p:nvSpPr>
        <p:spPr>
          <a:xfrm>
            <a:off x="600501" y="1651379"/>
            <a:ext cx="10945505" cy="4694830"/>
          </a:xfrm>
        </p:spPr>
        <p:txBody>
          <a:bodyPr>
            <a:normAutofit/>
          </a:bodyPr>
          <a:lstStyle/>
          <a:p>
            <a:pPr marL="0" indent="0">
              <a:buNone/>
            </a:pPr>
            <a:r>
              <a:rPr lang="en-GB" sz="3600" b="1" dirty="0"/>
              <a:t>Linda Ruas                 lindaruas@hotmail.com</a:t>
            </a:r>
          </a:p>
          <a:p>
            <a:r>
              <a:rPr lang="en-GB" sz="3600" dirty="0"/>
              <a:t>Teacher trainer / teacher in London (+ Brazil + Japan + Sao Tome e Principe + Calais refugee camp)</a:t>
            </a:r>
          </a:p>
          <a:p>
            <a:r>
              <a:rPr lang="en-GB" sz="3600" dirty="0"/>
              <a:t>IATEFL Global Issues SIG Joint Coordinator</a:t>
            </a:r>
          </a:p>
          <a:p>
            <a:r>
              <a:rPr lang="en-GB" sz="3600" dirty="0"/>
              <a:t>New Internationalist Easier English wiki </a:t>
            </a:r>
            <a:r>
              <a:rPr lang="en-GB" dirty="0"/>
              <a:t>(eewiki.newint.org)</a:t>
            </a:r>
          </a:p>
          <a:p>
            <a:r>
              <a:rPr lang="en-GB" sz="3600" dirty="0"/>
              <a:t>2 daughters (both at university)</a:t>
            </a:r>
          </a:p>
          <a:p>
            <a:r>
              <a:rPr lang="en-GB" sz="3600" dirty="0"/>
              <a:t>4 step-grandchildren</a:t>
            </a:r>
          </a:p>
          <a:p>
            <a:pPr marL="0" indent="0">
              <a:buNone/>
            </a:pPr>
            <a:endParaRPr lang="en-GB" sz="2400" dirty="0"/>
          </a:p>
          <a:p>
            <a:pPr marL="0" indent="0">
              <a:buNone/>
            </a:pPr>
            <a:endParaRPr lang="en-GB" sz="2400" dirty="0"/>
          </a:p>
        </p:txBody>
      </p:sp>
    </p:spTree>
    <p:extLst>
      <p:ext uri="{BB962C8B-B14F-4D97-AF65-F5344CB8AC3E}">
        <p14:creationId xmlns:p14="http://schemas.microsoft.com/office/powerpoint/2010/main" val="37111532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Basic principles of teaching</a:t>
            </a:r>
            <a:r>
              <a:rPr lang="en-GB" dirty="0"/>
              <a:t>:         </a:t>
            </a:r>
            <a:r>
              <a:rPr lang="en-GB" sz="9600" dirty="0"/>
              <a:t>engage</a:t>
            </a:r>
          </a:p>
        </p:txBody>
      </p:sp>
      <p:sp>
        <p:nvSpPr>
          <p:cNvPr id="3" name="Content Placeholder 2"/>
          <p:cNvSpPr>
            <a:spLocks noGrp="1"/>
          </p:cNvSpPr>
          <p:nvPr>
            <p:ph idx="1"/>
          </p:nvPr>
        </p:nvSpPr>
        <p:spPr/>
        <p:txBody>
          <a:bodyPr>
            <a:normAutofit/>
          </a:bodyPr>
          <a:lstStyle/>
          <a:p>
            <a:pPr marL="0" indent="0" algn="ctr">
              <a:buNone/>
            </a:pPr>
            <a:endParaRPr lang="en-GB" sz="9600" dirty="0"/>
          </a:p>
          <a:p>
            <a:pPr marL="0" indent="0" algn="ctr">
              <a:buNone/>
            </a:pPr>
            <a:r>
              <a:rPr lang="en-GB" sz="9600" dirty="0"/>
              <a:t>What else?</a:t>
            </a:r>
          </a:p>
        </p:txBody>
      </p:sp>
    </p:spTree>
    <p:extLst>
      <p:ext uri="{BB962C8B-B14F-4D97-AF65-F5344CB8AC3E}">
        <p14:creationId xmlns:p14="http://schemas.microsoft.com/office/powerpoint/2010/main" val="30003732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762000" y="826324"/>
            <a:ext cx="0" cy="914400"/>
          </a:xfrm>
          <a:prstGeom prst="line">
            <a:avLst/>
          </a:prstGeom>
          <a:ln w="19050">
            <a:solidFill>
              <a:srgbClr val="FFFFFF">
                <a:alpha val="80000"/>
              </a:srgbClr>
            </a:solidFill>
          </a:ln>
        </p:spPr>
        <p:style>
          <a:lnRef idx="1">
            <a:schemeClr val="accent1"/>
          </a:lnRef>
          <a:fillRef idx="0">
            <a:schemeClr val="accent1"/>
          </a:fillRef>
          <a:effectRef idx="0">
            <a:schemeClr val="accent1"/>
          </a:effectRef>
          <a:fontRef idx="minor">
            <a:schemeClr val="tx1"/>
          </a:fontRef>
        </p:style>
      </p:cxnSp>
      <p:sp>
        <p:nvSpPr>
          <p:cNvPr id="4" name="Title 3"/>
          <p:cNvSpPr>
            <a:spLocks noGrp="1"/>
          </p:cNvSpPr>
          <p:nvPr>
            <p:ph type="title"/>
          </p:nvPr>
        </p:nvSpPr>
        <p:spPr>
          <a:xfrm>
            <a:off x="838200" y="620742"/>
            <a:ext cx="10515600" cy="1325563"/>
          </a:xfrm>
        </p:spPr>
        <p:txBody>
          <a:bodyPr>
            <a:normAutofit/>
          </a:bodyPr>
          <a:lstStyle/>
          <a:p>
            <a:r>
              <a:rPr lang="en-GB" b="1">
                <a:solidFill>
                  <a:srgbClr val="FFFFFF"/>
                </a:solidFill>
              </a:rPr>
              <a:t>Put these in order of importance:</a:t>
            </a:r>
          </a:p>
        </p:txBody>
      </p:sp>
      <p:sp>
        <p:nvSpPr>
          <p:cNvPr id="5" name="Content Placeholder 4"/>
          <p:cNvSpPr>
            <a:spLocks noGrp="1"/>
          </p:cNvSpPr>
          <p:nvPr>
            <p:ph sz="half" idx="1"/>
          </p:nvPr>
        </p:nvSpPr>
        <p:spPr>
          <a:xfrm>
            <a:off x="838200" y="2266345"/>
            <a:ext cx="5097780" cy="3910617"/>
          </a:xfrm>
        </p:spPr>
        <p:txBody>
          <a:bodyPr>
            <a:normAutofit/>
          </a:bodyPr>
          <a:lstStyle/>
          <a:p>
            <a:pPr marL="0" indent="0">
              <a:buNone/>
            </a:pPr>
            <a:r>
              <a:rPr lang="en-GB" sz="4000" dirty="0">
                <a:solidFill>
                  <a:srgbClr val="FFFFFF"/>
                </a:solidFill>
              </a:rPr>
              <a:t>a) repetition </a:t>
            </a:r>
          </a:p>
          <a:p>
            <a:pPr marL="0" indent="0">
              <a:buNone/>
            </a:pPr>
            <a:r>
              <a:rPr lang="en-GB" sz="4000" dirty="0">
                <a:solidFill>
                  <a:srgbClr val="FFFFFF"/>
                </a:solidFill>
              </a:rPr>
              <a:t>b) minimal, simple teacher talk </a:t>
            </a:r>
          </a:p>
          <a:p>
            <a:pPr marL="0" indent="0">
              <a:buNone/>
            </a:pPr>
            <a:r>
              <a:rPr lang="en-GB" sz="4000" dirty="0">
                <a:solidFill>
                  <a:srgbClr val="FFFFFF"/>
                </a:solidFill>
              </a:rPr>
              <a:t>c) review and build </a:t>
            </a:r>
          </a:p>
          <a:p>
            <a:pPr marL="0" indent="0">
              <a:buNone/>
            </a:pPr>
            <a:r>
              <a:rPr lang="en-GB" sz="4000" dirty="0">
                <a:solidFill>
                  <a:srgbClr val="FFFFFF"/>
                </a:solidFill>
              </a:rPr>
              <a:t>d) sensitivity </a:t>
            </a:r>
          </a:p>
          <a:p>
            <a:pPr marL="0" indent="0">
              <a:buNone/>
            </a:pPr>
            <a:r>
              <a:rPr lang="en-GB" sz="4000" dirty="0">
                <a:solidFill>
                  <a:srgbClr val="FFFFFF"/>
                </a:solidFill>
              </a:rPr>
              <a:t>e) study skills </a:t>
            </a:r>
          </a:p>
          <a:p>
            <a:endParaRPr lang="en-GB" sz="2400" dirty="0">
              <a:solidFill>
                <a:srgbClr val="FFFFFF"/>
              </a:solidFill>
            </a:endParaRPr>
          </a:p>
        </p:txBody>
      </p:sp>
      <p:sp>
        <p:nvSpPr>
          <p:cNvPr id="6" name="Content Placeholder 5"/>
          <p:cNvSpPr>
            <a:spLocks noGrp="1"/>
          </p:cNvSpPr>
          <p:nvPr>
            <p:ph sz="half" idx="2"/>
          </p:nvPr>
        </p:nvSpPr>
        <p:spPr>
          <a:xfrm>
            <a:off x="5935980" y="2266345"/>
            <a:ext cx="5417820" cy="4311876"/>
          </a:xfrm>
        </p:spPr>
        <p:txBody>
          <a:bodyPr>
            <a:normAutofit lnSpcReduction="10000"/>
          </a:bodyPr>
          <a:lstStyle/>
          <a:p>
            <a:pPr marL="0" indent="0">
              <a:buNone/>
            </a:pPr>
            <a:r>
              <a:rPr lang="en-GB" sz="4000" dirty="0">
                <a:solidFill>
                  <a:srgbClr val="FFFFFF"/>
                </a:solidFill>
              </a:rPr>
              <a:t>f) maximise student talking </a:t>
            </a:r>
          </a:p>
          <a:p>
            <a:pPr marL="0" indent="0">
              <a:buNone/>
            </a:pPr>
            <a:r>
              <a:rPr lang="en-GB" sz="4000" dirty="0">
                <a:solidFill>
                  <a:srgbClr val="FFFFFF"/>
                </a:solidFill>
              </a:rPr>
              <a:t>g) differentiation </a:t>
            </a:r>
          </a:p>
          <a:p>
            <a:pPr marL="0" indent="0">
              <a:buNone/>
            </a:pPr>
            <a:r>
              <a:rPr lang="en-GB" sz="4000" dirty="0" err="1">
                <a:solidFill>
                  <a:srgbClr val="FFFFFF"/>
                </a:solidFill>
              </a:rPr>
              <a:t>i</a:t>
            </a:r>
            <a:r>
              <a:rPr lang="en-GB" sz="4000" dirty="0">
                <a:solidFill>
                  <a:srgbClr val="FFFFFF"/>
                </a:solidFill>
              </a:rPr>
              <a:t>) relevance </a:t>
            </a:r>
          </a:p>
          <a:p>
            <a:pPr marL="0" indent="0">
              <a:buNone/>
            </a:pPr>
            <a:r>
              <a:rPr lang="en-GB" sz="4000" dirty="0">
                <a:solidFill>
                  <a:srgbClr val="FFFFFF"/>
                </a:solidFill>
              </a:rPr>
              <a:t>j) meaningful learning in context </a:t>
            </a:r>
          </a:p>
          <a:p>
            <a:pPr marL="0" indent="0">
              <a:buNone/>
            </a:pPr>
            <a:r>
              <a:rPr lang="en-GB" sz="4000" dirty="0">
                <a:solidFill>
                  <a:srgbClr val="FFFFFF"/>
                </a:solidFill>
              </a:rPr>
              <a:t>k) error correction </a:t>
            </a:r>
          </a:p>
          <a:p>
            <a:pPr marL="0" indent="0">
              <a:buNone/>
            </a:pPr>
            <a:endParaRPr lang="en-GB" sz="2400" dirty="0">
              <a:solidFill>
                <a:srgbClr val="FFFFFF"/>
              </a:solidFill>
            </a:endParaRPr>
          </a:p>
        </p:txBody>
      </p:sp>
    </p:spTree>
    <p:extLst>
      <p:ext uri="{BB962C8B-B14F-4D97-AF65-F5344CB8AC3E}">
        <p14:creationId xmlns:p14="http://schemas.microsoft.com/office/powerpoint/2010/main" val="2918865673"/>
      </p:ext>
    </p:extLst>
  </p:cSld>
  <p:clrMapOvr>
    <a:overrideClrMapping bg1="dk1" tx1="lt1" bg2="dk2" tx2="lt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6600" b="1" dirty="0"/>
              <a:t>Lesson in Portuguese</a:t>
            </a:r>
          </a:p>
        </p:txBody>
      </p:sp>
      <p:sp>
        <p:nvSpPr>
          <p:cNvPr id="5" name="Content Placeholder 4"/>
          <p:cNvSpPr>
            <a:spLocks noGrp="1"/>
          </p:cNvSpPr>
          <p:nvPr>
            <p:ph idx="1"/>
          </p:nvPr>
        </p:nvSpPr>
        <p:spPr/>
        <p:txBody>
          <a:bodyPr/>
          <a:lstStyle/>
          <a:p>
            <a:pPr marL="0" indent="0">
              <a:buNone/>
            </a:pPr>
            <a:r>
              <a:rPr lang="en-GB" sz="6600" b="1" u="sng" dirty="0"/>
              <a:t>What</a:t>
            </a:r>
            <a:r>
              <a:rPr lang="en-GB" sz="6600" b="1" dirty="0"/>
              <a:t> do you expect to learn in 30-40 mins?</a:t>
            </a:r>
          </a:p>
          <a:p>
            <a:pPr marL="0" indent="0">
              <a:buNone/>
            </a:pPr>
            <a:r>
              <a:rPr lang="en-GB" sz="6600" b="1" u="sng" dirty="0"/>
              <a:t>How</a:t>
            </a:r>
            <a:r>
              <a:rPr lang="en-GB" sz="6600" b="1" dirty="0"/>
              <a:t> do you expect to learn?</a:t>
            </a:r>
          </a:p>
          <a:p>
            <a:pPr marL="0" indent="0">
              <a:buNone/>
            </a:pPr>
            <a:endParaRPr lang="en-GB" dirty="0"/>
          </a:p>
        </p:txBody>
      </p:sp>
    </p:spTree>
    <p:extLst>
      <p:ext uri="{BB962C8B-B14F-4D97-AF65-F5344CB8AC3E}">
        <p14:creationId xmlns:p14="http://schemas.microsoft.com/office/powerpoint/2010/main" val="3914627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subTitle"/>
          </p:nvPr>
        </p:nvSpPr>
        <p:spPr>
          <a:xfrm>
            <a:off x="2895600" y="4586145"/>
            <a:ext cx="6400800" cy="443198"/>
          </a:xfrm>
        </p:spPr>
        <p:txBody>
          <a:bodyPr vert="horz" lIns="0" tIns="0" rIns="0" bIns="0" rtlCol="0" anchor="ctr">
            <a:spAutoFit/>
          </a:bodyPr>
          <a:lstStyle/>
          <a:p>
            <a:pPr>
              <a:spcBef>
                <a:spcPts val="800"/>
              </a:spcBef>
              <a:defRPr/>
            </a:pPr>
            <a:endParaRPr lang="en-US" sz="3200"/>
          </a:p>
        </p:txBody>
      </p:sp>
      <p:pic>
        <p:nvPicPr>
          <p:cNvPr id="2051"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52600" y="373064"/>
            <a:ext cx="3124200" cy="218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2052"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34200" y="152400"/>
            <a:ext cx="2286000" cy="2173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2053" name="Rectangle 4"/>
          <p:cNvSpPr>
            <a:spLocks noChangeArrowheads="1"/>
          </p:cNvSpPr>
          <p:nvPr/>
        </p:nvSpPr>
        <p:spPr bwMode="auto">
          <a:xfrm>
            <a:off x="1524000" y="2895601"/>
            <a:ext cx="7772400" cy="147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ts val="800"/>
              </a:spcBef>
              <a:buChar char="•"/>
              <a:defRPr sz="3200">
                <a:solidFill>
                  <a:srgbClr val="000000"/>
                </a:solidFill>
                <a:latin typeface="Arial" panose="020B0604020202020204" pitchFamily="34" charset="0"/>
                <a:ea typeface="MS Gothic" panose="020B0609070205080204" pitchFamily="49" charset="-128"/>
              </a:defRPr>
            </a:lvl1pPr>
            <a:lvl2pPr marL="742950" indent="-285750" eaLnBrk="0" hangingPunct="0">
              <a:spcBef>
                <a:spcPts val="700"/>
              </a:spcBef>
              <a:buChar char="–"/>
              <a:defRPr sz="2800">
                <a:solidFill>
                  <a:srgbClr val="000000"/>
                </a:solidFill>
                <a:latin typeface="Arial" panose="020B0604020202020204" pitchFamily="34" charset="0"/>
                <a:ea typeface="MS Gothic" panose="020B0609070205080204" pitchFamily="49" charset="-128"/>
              </a:defRPr>
            </a:lvl2pPr>
            <a:lvl3pPr marL="1143000" indent="-228600" eaLnBrk="0" hangingPunct="0">
              <a:spcBef>
                <a:spcPts val="600"/>
              </a:spcBef>
              <a:buChar char="•"/>
              <a:defRPr sz="2400">
                <a:solidFill>
                  <a:srgbClr val="000000"/>
                </a:solidFill>
                <a:latin typeface="Arial" panose="020B0604020202020204" pitchFamily="34" charset="0"/>
                <a:ea typeface="MS Gothic" panose="020B0609070205080204" pitchFamily="49" charset="-128"/>
              </a:defRPr>
            </a:lvl3pPr>
            <a:lvl4pPr marL="1600200" indent="-228600" eaLnBrk="0" hangingPunct="0">
              <a:spcBef>
                <a:spcPts val="500"/>
              </a:spcBef>
              <a:buChar char="–"/>
              <a:defRPr sz="2000">
                <a:solidFill>
                  <a:srgbClr val="000000"/>
                </a:solidFill>
                <a:latin typeface="Arial" panose="020B0604020202020204" pitchFamily="34" charset="0"/>
                <a:ea typeface="MS Gothic" panose="020B0609070205080204" pitchFamily="49" charset="-128"/>
              </a:defRPr>
            </a:lvl4pPr>
            <a:lvl5pPr marL="2057400" indent="-228600" eaLnBrk="0" hangingPunct="0">
              <a:spcBef>
                <a:spcPts val="500"/>
              </a:spcBef>
              <a:buChar char="»"/>
              <a:defRPr sz="2000">
                <a:solidFill>
                  <a:srgbClr val="000000"/>
                </a:solidFill>
                <a:latin typeface="Arial" panose="020B0604020202020204" pitchFamily="34" charset="0"/>
                <a:ea typeface="MS Gothic" panose="020B0609070205080204" pitchFamily="49" charset="-128"/>
              </a:defRPr>
            </a:lvl5pPr>
            <a:lvl6pPr marL="2514600" indent="-228600" defTabSz="449263" eaLnBrk="0" fontAlgn="base" hangingPunct="0">
              <a:lnSpc>
                <a:spcPct val="93000"/>
              </a:lnSpc>
              <a:spcBef>
                <a:spcPts val="500"/>
              </a:spcBef>
              <a:spcAft>
                <a:spcPct val="0"/>
              </a:spcAft>
              <a:buClr>
                <a:srgbClr val="000000"/>
              </a:buClr>
              <a:buSzPct val="100000"/>
              <a:buFont typeface="Arial" panose="020B0604020202020204" pitchFamily="34" charset="0"/>
              <a:buChar char="»"/>
              <a:defRPr sz="2000">
                <a:solidFill>
                  <a:srgbClr val="000000"/>
                </a:solidFill>
                <a:latin typeface="Arial" panose="020B0604020202020204" pitchFamily="34" charset="0"/>
                <a:ea typeface="MS Gothic" panose="020B0609070205080204" pitchFamily="49" charset="-128"/>
              </a:defRPr>
            </a:lvl6pPr>
            <a:lvl7pPr marL="2971800" indent="-228600" defTabSz="449263" eaLnBrk="0" fontAlgn="base" hangingPunct="0">
              <a:lnSpc>
                <a:spcPct val="93000"/>
              </a:lnSpc>
              <a:spcBef>
                <a:spcPts val="500"/>
              </a:spcBef>
              <a:spcAft>
                <a:spcPct val="0"/>
              </a:spcAft>
              <a:buClr>
                <a:srgbClr val="000000"/>
              </a:buClr>
              <a:buSzPct val="100000"/>
              <a:buFont typeface="Arial" panose="020B0604020202020204" pitchFamily="34" charset="0"/>
              <a:buChar char="»"/>
              <a:defRPr sz="2000">
                <a:solidFill>
                  <a:srgbClr val="000000"/>
                </a:solidFill>
                <a:latin typeface="Arial" panose="020B0604020202020204" pitchFamily="34" charset="0"/>
                <a:ea typeface="MS Gothic" panose="020B0609070205080204" pitchFamily="49" charset="-128"/>
              </a:defRPr>
            </a:lvl7pPr>
            <a:lvl8pPr marL="3429000" indent="-228600" defTabSz="449263" eaLnBrk="0" fontAlgn="base" hangingPunct="0">
              <a:lnSpc>
                <a:spcPct val="93000"/>
              </a:lnSpc>
              <a:spcBef>
                <a:spcPts val="500"/>
              </a:spcBef>
              <a:spcAft>
                <a:spcPct val="0"/>
              </a:spcAft>
              <a:buClr>
                <a:srgbClr val="000000"/>
              </a:buClr>
              <a:buSzPct val="100000"/>
              <a:buFont typeface="Arial" panose="020B0604020202020204" pitchFamily="34" charset="0"/>
              <a:buChar char="»"/>
              <a:defRPr sz="2000">
                <a:solidFill>
                  <a:srgbClr val="000000"/>
                </a:solidFill>
                <a:latin typeface="Arial" panose="020B0604020202020204" pitchFamily="34" charset="0"/>
                <a:ea typeface="MS Gothic" panose="020B0609070205080204" pitchFamily="49" charset="-128"/>
              </a:defRPr>
            </a:lvl8pPr>
            <a:lvl9pPr marL="3886200" indent="-228600" defTabSz="449263" eaLnBrk="0" fontAlgn="base" hangingPunct="0">
              <a:lnSpc>
                <a:spcPct val="93000"/>
              </a:lnSpc>
              <a:spcBef>
                <a:spcPts val="500"/>
              </a:spcBef>
              <a:spcAft>
                <a:spcPct val="0"/>
              </a:spcAft>
              <a:buClr>
                <a:srgbClr val="000000"/>
              </a:buClr>
              <a:buSzPct val="100000"/>
              <a:buFont typeface="Arial" panose="020B0604020202020204" pitchFamily="34" charset="0"/>
              <a:buChar char="»"/>
              <a:defRPr sz="2000">
                <a:solidFill>
                  <a:srgbClr val="000000"/>
                </a:solidFill>
                <a:latin typeface="Arial" panose="020B0604020202020204" pitchFamily="34" charset="0"/>
                <a:ea typeface="MS Gothic" panose="020B0609070205080204" pitchFamily="49" charset="-128"/>
              </a:defRPr>
            </a:lvl9pPr>
          </a:lstStyle>
          <a:p>
            <a:pPr eaLnBrk="1" hangingPunct="1">
              <a:spcBef>
                <a:spcPct val="0"/>
              </a:spcBef>
              <a:buFont typeface="Arial" panose="020B0604020202020204" pitchFamily="34" charset="0"/>
              <a:buNone/>
            </a:pPr>
            <a:endParaRPr lang="en-US" altLang="en-US" sz="1800">
              <a:solidFill>
                <a:schemeClr val="bg1"/>
              </a:solidFill>
            </a:endParaRPr>
          </a:p>
        </p:txBody>
      </p:sp>
      <p:sp>
        <p:nvSpPr>
          <p:cNvPr id="2054" name="Rectangle 5"/>
          <p:cNvSpPr>
            <a:spLocks noChangeArrowheads="1"/>
          </p:cNvSpPr>
          <p:nvPr/>
        </p:nvSpPr>
        <p:spPr bwMode="auto">
          <a:xfrm>
            <a:off x="2362200" y="2282826"/>
            <a:ext cx="7772400" cy="147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lvl1pPr eaLnBrk="0" hangingPunct="0">
              <a:spcBef>
                <a:spcPts val="8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Arial" panose="020B0604020202020204" pitchFamily="34" charset="0"/>
                <a:ea typeface="MS Gothic" panose="020B0609070205080204" pitchFamily="49" charset="-128"/>
              </a:defRPr>
            </a:lvl1pPr>
            <a:lvl2pPr marL="742950" indent="-285750" eaLnBrk="0" hangingPunct="0">
              <a:spcBef>
                <a:spcPts val="7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Arial" panose="020B0604020202020204" pitchFamily="34" charset="0"/>
                <a:ea typeface="MS Gothic" panose="020B0609070205080204" pitchFamily="49" charset="-128"/>
              </a:defRPr>
            </a:lvl2pPr>
            <a:lvl3pPr marL="1143000" indent="-228600" eaLnBrk="0" hangingPunct="0">
              <a:spcBef>
                <a:spcPts val="6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MS Gothic" panose="020B0609070205080204" pitchFamily="49" charset="-128"/>
              </a:defRPr>
            </a:lvl3pPr>
            <a:lvl4pPr marL="1600200" indent="-228600" eaLnBrk="0" hangingPunct="0">
              <a:spcBef>
                <a:spcPts val="5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ea typeface="MS Gothic" panose="020B0609070205080204" pitchFamily="49" charset="-128"/>
              </a:defRPr>
            </a:lvl4pPr>
            <a:lvl5pPr marL="2057400" indent="-228600" eaLnBrk="0" hangingPunct="0">
              <a:spcBef>
                <a:spcPts val="5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ea typeface="MS Gothic" panose="020B0609070205080204" pitchFamily="49" charset="-128"/>
              </a:defRPr>
            </a:lvl5pPr>
            <a:lvl6pPr marL="2514600" indent="-228600" defTabSz="449263" eaLnBrk="0" fontAlgn="base" hangingPunct="0">
              <a:lnSpc>
                <a:spcPct val="93000"/>
              </a:lnSpc>
              <a:spcBef>
                <a:spcPts val="500"/>
              </a:spcBef>
              <a:spcAft>
                <a:spcPct val="0"/>
              </a:spcAft>
              <a:buClr>
                <a:srgbClr val="000000"/>
              </a:buClr>
              <a:buSzPct val="100000"/>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ea typeface="MS Gothic" panose="020B0609070205080204" pitchFamily="49" charset="-128"/>
              </a:defRPr>
            </a:lvl6pPr>
            <a:lvl7pPr marL="2971800" indent="-228600" defTabSz="449263" eaLnBrk="0" fontAlgn="base" hangingPunct="0">
              <a:lnSpc>
                <a:spcPct val="93000"/>
              </a:lnSpc>
              <a:spcBef>
                <a:spcPts val="500"/>
              </a:spcBef>
              <a:spcAft>
                <a:spcPct val="0"/>
              </a:spcAft>
              <a:buClr>
                <a:srgbClr val="000000"/>
              </a:buClr>
              <a:buSzPct val="100000"/>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ea typeface="MS Gothic" panose="020B0609070205080204" pitchFamily="49" charset="-128"/>
              </a:defRPr>
            </a:lvl7pPr>
            <a:lvl8pPr marL="3429000" indent="-228600" defTabSz="449263" eaLnBrk="0" fontAlgn="base" hangingPunct="0">
              <a:lnSpc>
                <a:spcPct val="93000"/>
              </a:lnSpc>
              <a:spcBef>
                <a:spcPts val="500"/>
              </a:spcBef>
              <a:spcAft>
                <a:spcPct val="0"/>
              </a:spcAft>
              <a:buClr>
                <a:srgbClr val="000000"/>
              </a:buClr>
              <a:buSzPct val="100000"/>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ea typeface="MS Gothic" panose="020B0609070205080204" pitchFamily="49" charset="-128"/>
              </a:defRPr>
            </a:lvl8pPr>
            <a:lvl9pPr marL="3886200" indent="-228600" defTabSz="449263" eaLnBrk="0" fontAlgn="base" hangingPunct="0">
              <a:lnSpc>
                <a:spcPct val="93000"/>
              </a:lnSpc>
              <a:spcBef>
                <a:spcPts val="500"/>
              </a:spcBef>
              <a:spcAft>
                <a:spcPct val="0"/>
              </a:spcAft>
              <a:buClr>
                <a:srgbClr val="000000"/>
              </a:buClr>
              <a:buSzPct val="100000"/>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ea typeface="MS Gothic" panose="020B0609070205080204" pitchFamily="49" charset="-128"/>
              </a:defRPr>
            </a:lvl9pPr>
          </a:lstStyle>
          <a:p>
            <a:pPr algn="ctr" eaLnBrk="1" hangingPunct="1">
              <a:lnSpc>
                <a:spcPct val="100000"/>
              </a:lnSpc>
              <a:spcBef>
                <a:spcPct val="0"/>
              </a:spcBef>
              <a:buFont typeface="Arial" panose="020B0604020202020204" pitchFamily="34" charset="0"/>
              <a:buNone/>
            </a:pPr>
            <a:r>
              <a:rPr lang="en-GB" altLang="en-US" sz="4400"/>
              <a:t>Brasil</a:t>
            </a:r>
          </a:p>
        </p:txBody>
      </p:sp>
      <p:sp>
        <p:nvSpPr>
          <p:cNvPr id="2055" name="Rectangle 6"/>
          <p:cNvSpPr>
            <a:spLocks noGrp="1" noChangeArrowheads="1"/>
          </p:cNvSpPr>
          <p:nvPr>
            <p:ph type="title" idx="4294967295"/>
          </p:nvPr>
        </p:nvSpPr>
        <p:spPr>
          <a:xfrm>
            <a:off x="2133601" y="4437958"/>
            <a:ext cx="7267135" cy="609398"/>
          </a:xfrm>
        </p:spPr>
        <p:txBody>
          <a:bodyPr vert="horz" wrap="square" lIns="0" tIns="0" rIns="0" bIns="0" rtlCol="0" anchor="ctr">
            <a:spAutoFit/>
          </a:bodyPr>
          <a:lstStyle/>
          <a:p>
            <a:pPr eaLnBrk="1" hangingPunct="1"/>
            <a:endParaRPr lang="en-US" altLang="en-US" dirty="0"/>
          </a:p>
        </p:txBody>
      </p:sp>
      <p:pic>
        <p:nvPicPr>
          <p:cNvPr id="2056"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33535" y="3877468"/>
            <a:ext cx="4267200" cy="1887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2057"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133600" y="3454400"/>
            <a:ext cx="3048000" cy="30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custDataLst>
      <p:tags r:id="rId1"/>
    </p:custDataLst>
    <p:extLst>
      <p:ext uri="{BB962C8B-B14F-4D97-AF65-F5344CB8AC3E}">
        <p14:creationId xmlns:p14="http://schemas.microsoft.com/office/powerpoint/2010/main" val="371274867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292</TotalTime>
  <Words>1864</Words>
  <Application>Microsoft Office PowerPoint</Application>
  <PresentationFormat>Widescreen</PresentationFormat>
  <Paragraphs>158</Paragraphs>
  <Slides>31</Slides>
  <Notes>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31</vt:i4>
      </vt:variant>
    </vt:vector>
  </HeadingPairs>
  <TitlesOfParts>
    <vt:vector size="37" baseType="lpstr">
      <vt:lpstr>MS Gothic</vt:lpstr>
      <vt:lpstr>Arial</vt:lpstr>
      <vt:lpstr>Calibri</vt:lpstr>
      <vt:lpstr>Calibri Light</vt:lpstr>
      <vt:lpstr>Times New Roman</vt:lpstr>
      <vt:lpstr>Office Theme</vt:lpstr>
      <vt:lpstr>Thessaloniki</vt:lpstr>
      <vt:lpstr>Teaching English: An introduction to language, planning and classroom management </vt:lpstr>
      <vt:lpstr>Game to start with:</vt:lpstr>
      <vt:lpstr>How we work in class:</vt:lpstr>
      <vt:lpstr>About me………….</vt:lpstr>
      <vt:lpstr>Basic principles of teaching:         engage</vt:lpstr>
      <vt:lpstr>Put these in order of importance:</vt:lpstr>
      <vt:lpstr>Lesson in Portuguese</vt:lpstr>
      <vt:lpstr>PowerPoint Presentation</vt:lpstr>
      <vt:lpstr>para comer</vt:lpstr>
      <vt:lpstr>para tomar</vt:lpstr>
      <vt:lpstr>no restaurante</vt:lpstr>
      <vt:lpstr>PowerPoint Presentation</vt:lpstr>
      <vt:lpstr>PowerPoint Presentation</vt:lpstr>
      <vt:lpstr>Discuss in groups:</vt:lpstr>
      <vt:lpstr>Now discuss, in pairs:</vt:lpstr>
      <vt:lpstr>10 principles for teaching English – what, why and how     -    match the paragraph to the column (laminated cards):  </vt:lpstr>
      <vt:lpstr>2/ Easy lesson-planning. Experience and discuss different simple ways to plan lessons, then practise planning more. </vt:lpstr>
      <vt:lpstr>A/ Discuss, or think about these questions:  </vt:lpstr>
      <vt:lpstr>1) Words &gt; phrases &gt; task: </vt:lpstr>
      <vt:lpstr>2) Words &gt; reading &gt; speaking/writing: </vt:lpstr>
      <vt:lpstr>3) Test &gt; teach &gt; teach / Task-based learning: </vt:lpstr>
      <vt:lpstr>C/ Now look at these sample easy-to-use lesson plans: </vt:lpstr>
      <vt:lpstr>3/  Help learners start to read and write. Using a simple approach, help learners develop literacy with Language Experience Approach.</vt:lpstr>
      <vt:lpstr>Let’s start with a story ….</vt:lpstr>
      <vt:lpstr>Stages of Language Experience Approach: </vt:lpstr>
      <vt:lpstr>4/ Classroom management: discussion and practical experience of giving instructions, organising classes so different level learners all learn, reviewing and building on learning in a long-term plan and error correction.</vt:lpstr>
      <vt:lpstr>Differentiation: what works best?</vt:lpstr>
      <vt:lpstr>What’s important for: Instructions             &amp;            Error correction?</vt:lpstr>
      <vt:lpstr>Long-term planning:  review / build on / recycle</vt:lpstr>
      <vt:lpstr>Follow-up:</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Thessaloniki</dc:title>
  <dc:creator>Linda Ruas</dc:creator>
  <cp:lastModifiedBy>Linda Ruas</cp:lastModifiedBy>
  <cp:revision>11</cp:revision>
  <dcterms:created xsi:type="dcterms:W3CDTF">2017-05-21T17:17:24Z</dcterms:created>
  <dcterms:modified xsi:type="dcterms:W3CDTF">2017-05-28T19:29:39Z</dcterms:modified>
</cp:coreProperties>
</file>